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1E5EC-B861-4BE8-BEB8-9BCD8E91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D884E-AAA3-43E2-A2B6-FB9B62497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7E0C9-724A-47AC-A71D-040C9D288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4246D-AD62-49BF-85BF-E3F7AD0AA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03960-C154-4E0B-B6C1-DDC244D82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9AC054-4065-4F09-92A4-3B5223446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6991C5-AB64-4C87-BBD4-F18812CD7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0E14D-AB1F-4FD9-97AC-E8DB037A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A06F9-F984-49C2-981A-0B9FF51B1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584EB-B57E-4A04-96F1-F1F9EE39F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71F18-3017-44E7-851D-278124FEC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0203223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品管圈降低新生儿腕带脱落率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对策制定与实施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效果确认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标准化与检讨改进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改进空间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当前新生儿腕带脱落率较高，有明显的改进空间，品管圈活动有助于针对性地解决此问题。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圈能力匹配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品管圈成员具备相应的专业知识和技能，有能力解决此问题。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新生儿腕带是标识新生儿身份的重要工具，若脱落可能导致新生儿被误认或丢失，造成严重后果。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827" r="2282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主题选定理由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收集了过去一年新生儿腕带脱落的相关数据，包括脱落次数、脱落原因等。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对收集到的数据进行了深入分析，确定了导致新生儿腕带脱落的主要因素。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基于现状把握的结果，设定了降低新生儿腕带脱落率的具体目标。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现状把握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品管圈活动能够集思广益，通过团队协作降低新生儿腕带脱落率。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新生儿腕带是标识新生儿身份的重要工具，对于保障医疗安全至关重要。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腕带脱落可能导致新生儿身份混淆，引发医疗事故，对新生儿和家庭造成严重后果。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设定理由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将新生儿腕带脱落率从目前的10%降低至5%以下。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提高医护人员对新生儿腕带重要性的认识，加强管理和监督。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制定并实施有效的措施，确保腕带佩戴的规范性和安全性。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目标值设定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500" b="10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腕带材质过薄或过软，容易发生断裂或变形，导致脱落。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材质的透气性差，容易引发皮肤过敏或湿疹，导致患儿不适，自行撕脱。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材质的耐磨性和耐折性不足，容易在弯曲或摩擦时损坏。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腕带材质问题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腕带佩戴过松，容易滑落。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佩戴位置不当，如位于关节处，容易受到活动影响而脱落。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未根据患儿的实际情况调整腕带长度和松紧度，导致不适或过松。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腕带佩戴方式问题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https://d.book118.com/826102032235010051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2024-09-18T00:30:44.085</cp:lastPrinted>
  <dcterms:created xsi:type="dcterms:W3CDTF">2024-09-17T16:30:44Z</dcterms:created>
  <dcterms:modified xsi:type="dcterms:W3CDTF">2024-09-17T16:30:45Z</dcterms:modified>
</cp:coreProperties>
</file>