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7D2CE-1CAA-4068-9F30-C5373A811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97A14-733B-4EBF-B2DE-29A53EF64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E2B28-D7C2-419F-97E0-1B67DCC1E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9902F-351D-4E82-BF1B-124797E0A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2710E8-D1D6-4C55-AD44-436A82EDF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9603A7-E52F-4B3A-95BC-C0BA81CDD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B40845-D515-45C4-85E0-1FCD302BB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3B481-EC83-47DC-ACDD-9F52938C5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0AB9E-02E9-4F89-96BC-43E857931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A42C5-FC66-4DCA-99FC-7EE93BA52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E505B-8324-4BF5-8AED-185BFC13F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030012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绩效和薪酬管理方案的变革与创新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绩效和薪酬管理现状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变革方向与目标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创新举措与实践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变革过程中的风险与应对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绩效和薪酬管理是企业人力资源管理的重要组成部分，直接关系到员工的工作积极性和企业的整体绩效。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随着市场竞争的加剧和企业经营环境的变化，传统的绩效和薪酬管理方案已经难以满足企业的需求，需要进行变革与创新。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市场环境的不断变化要求企业的绩效和薪酬管理方案能够灵活调整，以适应新的市场需求和竞争态势。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合理的绩效和薪酬管理方案能够激发员工的工作积极性和创造力，提高企业的整体绩效。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激发员工动力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" r="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绩效和薪酬管理方案应该与企业的战略目标相一致，通过激励和引导员工的行为，促进企业战略的实现。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促进企业战略实现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变革与创新的必要性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绩效和薪酬管理现状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以目标管理和关键绩效指标（KPI）为主导，强调量化评价和结果导向。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传统绩效评价体系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33" r="11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基本薪酬、绩效薪酬、福利和奖金等构成，绩效薪酬通常与KPI挂钩。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年度或季度绩效评估，结合员工自评、上级评价和同事互评等方式。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现有绩效和薪酬管理体系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358" r="1635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过于强调量化指标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可能导致员工过于关注短期目标，忽视长期发展和团队合作。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绩效评估主观性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评估过程中可能存在主观偏见和不公平现象，影响评估结果的客观性和公正性。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薪酬与绩效脱节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有时绩效评价结果与薪酬调整不匹配，影响员工积极性和留任意愿。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缺乏个性化激励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不同员工的需求和动机差异大，单一激励方式难以满足多样化需求。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变革方向与目标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将绩效管理和薪酬管理紧密结合，确保员工的绩效表现能够直接反映在薪酬上，从而激励员工提升工作表现。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强调绩效与薪酬的紧密联系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通过建立公开、透明的绩效管理制度，让员工清楚了解自己的工作表现和评价标准，确保绩效管理的公正性和客观性。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推动绩效管理的透明化和公正性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除了传统的定量评价方法外，引入定性评价、360度反馈等多种绩效评价方法，全面评估员工的工作表现和能力。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引入多元化的绩效评价方法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变革方向与策略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https://d.book118.com/826103001240010103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2024-09-29T09:59:37.175</cp:lastPrinted>
  <dcterms:created xsi:type="dcterms:W3CDTF">2024-09-29T01:59:37Z</dcterms:created>
  <dcterms:modified xsi:type="dcterms:W3CDTF">2024-09-29T01:59:39Z</dcterms:modified>
</cp:coreProperties>
</file>