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A24ED-F6EF-4845-9F83-9566E3AD2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2B822-AC66-41CE-923D-C5EE5CA36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D9327-2BF3-4784-8D6F-59EF484D1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3FE89-8A6E-4526-A795-9D1382210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354FD7-F83F-4401-9AA3-2EC051A1A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F76559-84DE-4F7C-BF96-864B8DB1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BCF3C-74C4-489B-A5FE-30C311045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5E71B-14F2-47D2-829F-790134D56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5D899-1081-42F9-8BEA-82F75F5D9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78F9E-A1A4-4D46-9442-09590710B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DED15-818D-4B58-9A75-B8402F45D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0323123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种植牙护理查房PPT\n## 1.口腔种植牙的基本概念与原理\n### 1.1口腔种植牙的发展历程与现状\n### 1.2口腔种植牙的种类与结构\n### 1.3口腔种植牙的工作原理与功能\n## 2.口腔种植牙的术前准备与评估\n### 2.1口腔种植牙的适应症与禁忌症\n### 2.2口腔种植牙的术前检查与诊断\n### 2.3口腔种植牙的术前设计与计划\n## 3.口腔种植牙的手术过程与注意事项\n### 3.1口腔种植牙的手术步骤与技巧\n### 3.2口腔种植牙的术后观察与护理\n### 3.3口腔种植牙的手术并发症与预防\n## 4.口腔种植牙的修复与维护\n### 4.1口腔种植牙的修复方式与选择\n### 4.2口腔种植牙的维护方法与周期\n### 4.3口腔种植牙的并发症与处理\n## 5.口腔种植牙的护理查房实践\n### 5.1口腔种植牙的护理查房流程与内容\n### 5.2口腔种植牙的护理查房案例分析\n### 5.3口腔种植牙的护理查房效果评价与改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口腔种植牙护理查房PPT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口腔种植牙的基本概念与原理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20世纪50年代初期，瑞典医生Brånemark发现钛金属能与骨组织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，为口腔种植牙的发展奠定了基础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20世纪60年代，瑞典成功研制出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第一颗种植牙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，标志着口腔种植牙的诞生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20世纪80年代，口腔种植牙技术逐渐成熟，成为口腔修复的重要手段</a:t>
                </a:r>
                <a:endParaRPr/>
              </a:p>
            </p:txBody>
          </p:sp>
          <p:sp>
            <p:nvSpPr>
              <p:cNvPr id="1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口腔种植牙的起源</a:t>
                </a:r>
                <a:endParaRPr/>
              </a:p>
            </p:txBody>
          </p:sp>
          <p:sp>
            <p:nvSpPr>
              <p:cNvPr id="1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目前，口腔种植牙技术已经广泛应用于临床，成为全球口腔医学界公认的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最佳修复方式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口腔种植牙的种类和材料不断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，以满足不同患者的需求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口腔种植牙的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得到显著提高，为患者带来更好的生活质量</a:t>
                </a:r>
                <a:endParaRPr/>
              </a:p>
            </p:txBody>
          </p:sp>
          <p:sp>
            <p:nvSpPr>
              <p:cNvPr id="1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口腔种植牙的现状</a:t>
                </a:r>
                <a:endParaRPr/>
              </a:p>
            </p:txBody>
          </p:sp>
          <p:sp>
            <p:nvSpPr>
              <p:cNvPr id="1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口腔种植牙的发展历程与现状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口腔种植牙的种类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根型种植体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部分牙缺失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全口牙缺失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柱型种植体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牙槽骨高度不足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骨结合式种植体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牙槽骨严重吸收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</p:grpSp>
        <p:grpSp>
          <p:nvGrpSpPr>
            <p:cNvPr id="1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口腔种植牙的结构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种植体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钛金属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制成，与骨组织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，为牙齿提供支撑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：连接种植体和义齿，起到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义齿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：根据患者的需求，选择合适的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，恢复牙齿的功能和美观</a:t>
                </a:r>
                <a:endParaRPr/>
              </a:p>
            </p:txBody>
          </p:sp>
          <p:sp>
            <p:nvSpPr>
              <p:cNvPr id="1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口腔种植牙的种类与结构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口腔种植牙的工作原理与功能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口腔种植牙的工作原理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种植体与骨组织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，形成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骨整合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，为牙齿提供稳定的支撑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基台将种植体的稳定性和义齿的美观性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，恢复牙齿的功能和美观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口腔种植牙的功能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恢复牙齿的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咀嚼功能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余留牙齿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牙槽骨吸收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牙齿倾斜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口腔种植牙的术前准备与评估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部分牙缺失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全口牙缺失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牙槽骨高度不足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严重吸收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无法修复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等全身疾病的患者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等局部疾病的患者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全身抵抗力下降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等不利于手术恢复的患者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口腔种植牙的适应症与禁忌症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术前检查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口腔全景片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：了解患者的牙槽骨状况和牙齿分布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CT扫描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：评估患者的牙槽骨高度、宽度和密度，为手术提供依据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，确保手术安全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根据检查结果，评估患者是否适合进行口腔种植牙手术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手术计划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口腔种植牙的术前检查与诊断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口腔种植牙的术前设计与计划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种植体类型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的形状、大小和材料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手术步骤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，确保手术成功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确定手术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配合度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口腔种植牙的手术过程与注意事项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https://d.book118.com/826103231235010102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口腔种植牙护理查房PPT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2024-09-27T23:10:17.977</cp:lastPrinted>
  <dcterms:created xsi:type="dcterms:W3CDTF">2024-09-27T15:10:17Z</dcterms:created>
  <dcterms:modified xsi:type="dcterms:W3CDTF">2024-09-27T15:10:19Z</dcterms:modified>
</cp:coreProperties>
</file>