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09A11FD-78BB-4C79-80F3-045A34064E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1E8149-3F5C-41E7-B29D-B1BAD3D498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2BD4457-5AFF-4423-9F38-8E89FAEE79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9DC71F1-4F54-4EC2-8C85-D2652A6EC4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7597696-A703-4306-802A-C772BAA3F82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929265C-5259-4933-9C32-316D27273E7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27114C4-F41D-4989-A71E-3DC70F53E2F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0BBBB8-28EC-4BB4-8C12-47279E7497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09A86C-F045-430A-B99B-D32409277E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E4DCDBC-E39E-4F6B-B250-70AD2F8AA3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A06403-0711-493F-AC0D-4CA1F1D276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6104115010010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废物利用科技小制作</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汇报人：AA</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废物利用概述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生活中常见可回收废物</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科技小制作之创意家居用品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科技小制作之环保艺术品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科技小制作之实用学习用品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科技小制作之趣味玩具设计</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废物利用概述</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废物定义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指在生产、生活和其他活动中产生的，已经失去原有使用价值或者虽未失去使用价值但被抛弃或者放弃的固态、半固态、液态和气态的物品、物质以及法律、行政法规规定纳入固体废物管理的物品、物质。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废物分类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根据废物的性质、形态和来源，可分为工业固体废物、生活垃圾、建筑垃圾、农业废弃物等。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31" r="25031"/>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废物定义与分类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环境保护</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废物利用可以减少对环境的污染和破坏，降低资源浪费，促进可持续发展。</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资源节约</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通过废物利用，可以实现资源的有效循环利用，减少对自然资源的开采和消耗。</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经济效益</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废物利用可以创造经济价值，提供就业机会，促进经济发展。</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废物利用意义与价值</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887197" y="3685961"/>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973117" y="2946164"/>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64389" y="2293221"/>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7175869" y="1575144"/>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689807" y="4081438"/>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A</a:t>
            </a:r>
          </a:p>
        </p:txBody>
      </p:sp>
      <p:sp>
        <p:nvSpPr>
          <p:cNvPr id="7" name="TextBox 7"/>
          <p:cNvSpPr txBox="1"/>
          <p:nvPr/>
        </p:nvSpPr>
        <p:spPr>
          <a:xfrm>
            <a:off x="4844656" y="3361539"/>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B</a:t>
            </a:r>
          </a:p>
        </p:txBody>
      </p:sp>
      <p:sp>
        <p:nvSpPr>
          <p:cNvPr id="8" name="TextBox 8"/>
          <p:cNvSpPr txBox="1"/>
          <p:nvPr/>
        </p:nvSpPr>
        <p:spPr>
          <a:xfrm>
            <a:off x="5930576" y="2688699"/>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C</a:t>
            </a:r>
          </a:p>
        </p:txBody>
      </p:sp>
      <p:sp>
        <p:nvSpPr>
          <p:cNvPr id="9" name="TextBox 9"/>
          <p:cNvSpPr txBox="1"/>
          <p:nvPr/>
        </p:nvSpPr>
        <p:spPr>
          <a:xfrm>
            <a:off x="7021848" y="1970621"/>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D</a:t>
            </a:r>
          </a:p>
        </p:txBody>
      </p:sp>
      <p:sp>
        <p:nvSpPr>
          <p:cNvPr id="10" name="TextBox 10"/>
          <p:cNvSpPr txBox="1"/>
          <p:nvPr/>
        </p:nvSpPr>
        <p:spPr>
          <a:xfrm>
            <a:off x="264117" y="3897206"/>
            <a:ext cx="3474458"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废物识别与分类技术</a:t>
            </a:r>
          </a:p>
        </p:txBody>
      </p:sp>
      <p:sp>
        <p:nvSpPr>
          <p:cNvPr id="11" name="TextBox 11"/>
          <p:cNvSpPr txBox="1"/>
          <p:nvPr/>
        </p:nvSpPr>
        <p:spPr>
          <a:xfrm>
            <a:off x="343183" y="4453085"/>
            <a:ext cx="324734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利用图像识别、传感器等技术对废物进行自动识别和分类，提高废物回收效率。</a:t>
            </a:r>
          </a:p>
        </p:txBody>
      </p:sp>
      <p:sp>
        <p:nvSpPr>
          <p:cNvPr id="12" name="TextBox 12"/>
          <p:cNvSpPr txBox="1"/>
          <p:nvPr/>
        </p:nvSpPr>
        <p:spPr>
          <a:xfrm>
            <a:off x="7021848" y="3829597"/>
            <a:ext cx="3434925"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废物再生技术</a:t>
            </a:r>
          </a:p>
        </p:txBody>
      </p:sp>
      <p:sp>
        <p:nvSpPr>
          <p:cNvPr id="13" name="TextBox 13"/>
          <p:cNvSpPr txBox="1"/>
          <p:nvPr/>
        </p:nvSpPr>
        <p:spPr>
          <a:xfrm>
            <a:off x="7021848" y="4385476"/>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利用先进的再生技术将废物加工成新的产品或材料，如废纸再生为纸张、废玻璃再生为玻璃制品等。</a:t>
            </a:r>
          </a:p>
        </p:txBody>
      </p:sp>
      <p:sp>
        <p:nvSpPr>
          <p:cNvPr id="14" name="TextBox 14"/>
          <p:cNvSpPr txBox="1"/>
          <p:nvPr/>
        </p:nvSpPr>
        <p:spPr>
          <a:xfrm>
            <a:off x="8276238" y="1408158"/>
            <a:ext cx="3434925"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智能化管理技术</a:t>
            </a:r>
          </a:p>
        </p:txBody>
      </p:sp>
      <p:sp>
        <p:nvSpPr>
          <p:cNvPr id="15" name="TextBox 15"/>
          <p:cNvSpPr txBox="1"/>
          <p:nvPr/>
        </p:nvSpPr>
        <p:spPr>
          <a:xfrm>
            <a:off x="8276238" y="1964037"/>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运用物联网、大数据等技术对废物产生、收集、运输和处理等环节进行智能化管理，提高废物处理效率和管理水平。</a:t>
            </a:r>
          </a:p>
        </p:txBody>
      </p:sp>
      <p:sp>
        <p:nvSpPr>
          <p:cNvPr id="16" name="TextBox 16"/>
          <p:cNvSpPr txBox="1"/>
          <p:nvPr/>
        </p:nvSpPr>
        <p:spPr>
          <a:xfrm>
            <a:off x="1309174" y="1453224"/>
            <a:ext cx="3461281"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废物转化技术</a:t>
            </a:r>
          </a:p>
        </p:txBody>
      </p:sp>
      <p:sp>
        <p:nvSpPr>
          <p:cNvPr id="17" name="TextBox 17"/>
          <p:cNvSpPr txBox="1"/>
          <p:nvPr/>
        </p:nvSpPr>
        <p:spPr>
          <a:xfrm>
            <a:off x="1043424" y="2035855"/>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通过化学、生物等方法将废物转化为有用物质或能源，如垃圾焚烧发电、废塑料裂解制油等。</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科技在废物利用中应用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生活中常见可回收废物</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341" b="2341"/>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8956" b="2895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纸张类废物</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废纸</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包括打印纸、报纸、杂志、书籍等，可用于制作纸浆雕塑、纸质家具等。</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纸板</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如纸箱、纸杯等，可用于制作模型、玩具等。</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纸巾、湿巾</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经过处理后可用于制作纸浆艺术品。</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如饮料瓶、洗发水瓶等，可用于制作花瓶、笔筒、玩具等。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塑料瓶</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08" r="1670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塑料盖</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塑料膜</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6667" b="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如瓶盖、牙膏盖等，可用于制作小型工艺品、吊坠等。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如食品包装膜、气泡膜等，可用于制作简易隔热垫、防震垫等。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塑料类废物</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如铝制饮料罐，可用于制作小型风铃、模型等。</a:t>
            </a:r>
          </a:p>
        </p:txBody>
      </p:sp>
      <p:pic>
        <p:nvPicPr>
          <p:cNvPr id="4" name="Picture 4"/>
          <p:cNvPicPr>
            <a:picLocks noChangeAspect="1"/>
          </p:cNvPicPr>
          <p:nvPr/>
        </p:nvPicPr>
        <p:blipFill>
          <a:blip r:embed="rId2"/>
          <a:srcRect t="16667" b="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667" r="1666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75" r="16675"/>
          <a:stretch>
            <a:fillRect/>
          </a:stretch>
        </p:blipFill>
        <p:spPr>
          <a:xfrm>
            <a:off x="8871766"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易拉罐</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如啤酒瓶盖等，可用于制作磁铁、吊坠等。</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金属瓶盖</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可用于制作简易衣架、挂钩等。</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废铁丝、铝丝</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金属类废物</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如酒瓶、果酱瓶等，可用于制作花瓶、灯具、装饰品等。</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玻璃瓶</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经过安全处理后，可用于制作马赛克艺术品、彩色玻璃窗等。</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碎玻璃</a:t>
            </a:r>
          </a:p>
        </p:txBody>
      </p:sp>
      <p:pic>
        <p:nvPicPr>
          <p:cNvPr id="10" name="Picture 10"/>
          <p:cNvPicPr>
            <a:picLocks noChangeAspect="1"/>
          </p:cNvPicPr>
          <p:nvPr/>
        </p:nvPicPr>
        <p:blipFill>
          <a:blip r:embed="rId3"/>
          <a:srcRect l="14250" r="1425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可用于制作小型镶嵌画、装饰品等。</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镜子碎片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玻璃类废物</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科技小制作之创意家居用品</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废纸编织储物篮</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将废纸剪成条状，编织成各种形状和大小的储物篮，既环保又实用。</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废纸创意壁饰</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将废纸剪成各种形状，如动物、植物等，再进行组合和粘贴，制作出具有立体感的壁饰。</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废纸再生纸浆花瓶</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利用废纸制作纸浆，再通过模具塑造出花瓶形状，干燥后可进行上色或装饰，成为独特的家居饰品。</a:t>
            </a:r>
          </a:p>
        </p:txBody>
      </p:sp>
      <p:pic>
        <p:nvPicPr>
          <p:cNvPr id="10" name="Picture 10"/>
          <p:cNvPicPr>
            <a:picLocks noChangeAspect="1"/>
          </p:cNvPicPr>
          <p:nvPr/>
        </p:nvPicPr>
        <p:blipFill>
          <a:blip r:embed="rId2"/>
          <a:srcRect l="5420" r="542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废纸再生创意家居用品</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16667" b="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塑料瓶底防滑垫</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将塑料瓶底切割下来，制作成防滑垫，可用于家具脚垫或餐具垫，既环保又实用。</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废旧塑料花瓶</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将废旧塑料瓶进行切割、打磨和装饰，制作成花瓶，可种植绿植或插入鲜花，为家居增添绿意。</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塑料瓶盖创意烛台</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收集各种塑料瓶盖，通过粘贴或热熔等方式固定在一起，制作成烛台，放入蜡烛后可作为浪漫的家居氛围灯。</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废旧塑料改造家居饰品</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将废旧金属衣架进行弯曲、切割和打磨，制作成各种形状和功能的衣架，如S型衣架、多层衣架等。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废旧金属衣架改造</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将废弃的金属易拉罐进行切割、打磨和装饰，制作成烛台，放入蜡烛后可作为独特的家居照明工具。</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金属易拉罐DIY烛台</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收集废弃的金属瓶盖，通过打孔和固定等方式制作成挂钩，可用于挂放钥匙、围巾等小物件。</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金属瓶盖挂钩</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废旧金属DIY实用家居工具</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https://d.book118.com/826104115010010042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107</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2024-09-09T06:04:22.545</cp:lastPrinted>
  <dcterms:created xsi:type="dcterms:W3CDTF">2024-09-08T22:04:22Z</dcterms:created>
  <dcterms:modified xsi:type="dcterms:W3CDTF">2024-09-08T22:04:24Z</dcterms:modified>
</cp:coreProperties>
</file>