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359160-E9FA-4F58-BD4B-354F99DDB7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8BE733-904E-4DC5-90F5-7A7FB48766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C876751-9B4C-4963-BDAA-507FD62509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FA87206-47E6-436B-B6B2-6DB0122D53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C89E6E-FB83-445C-9F36-3997F9920B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EBA7B9D-4A26-4365-BC94-9FC1433F42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8DCB791-E387-49B9-ACE4-F833B4C5F6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43BEFA-12C7-4F30-8872-4F5D82083D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369516-E6D2-47ED-AE83-8F3AD6B631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654C6B-DF9D-46D4-8CA3-58EFEC8A1B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BE09F0-A837-4C3F-B6C9-03399D6746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6104131204010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娱乐场所规章制度</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娱乐场所基本规章制度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安全规章制度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服务质量规章制度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环保规章制度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娱乐场所规章制度的执行与监督</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确保娱乐场所的秩序和安全</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规章制度的制定旨在规范娱乐场所的经营和管理，确保场所内秩序井然，保障消费者和员工的人身安全。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维护良好的社会形象</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娱乐场所作为公共场所，其形象和声誉对于社会的和谐稳定具有重要影响。通过制定规章制度，可以树立娱乐场所的良好形象，维护社会稳定。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促进娱乐行业健康发展：良好的规章制度有助于推动娱乐行业的健康发展，提升行业的整体形象和社会认知度。</a:t>
            </a:r>
          </a:p>
        </p:txBody>
      </p:sp>
      <p:sp>
        <p:nvSpPr>
          <p:cNvPr id="3" name="Freeform 3"/>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提高场所经营效率：规范的规章制度有助于提高娱乐场所的经营效率和管理水平，降低经营风险和成本。</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保障消费者权益：规章制度可以确保消费者在娱乐场所内享受到优质的服务和安全的环境，保障消费者的合法权益。</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规章制度是娱乐场所为了规范经营和管理而制定的行为准则和规范，包括场所的布局、设施配置、安全措施、人员管理等方面。</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规章制度的重要性</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flipH="1" flipV="1">
            <a:off x="5978060" y="2327386"/>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0" name="Connector 30"/>
          <p:cNvCxnSpPr/>
          <p:nvPr/>
        </p:nvCxnSpPr>
        <p:spPr>
          <a:xfrm flipH="1" flipV="1">
            <a:off x="10182152" y="2308178"/>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4" name="Connector 34"/>
          <p:cNvCxnSpPr/>
          <p:nvPr/>
        </p:nvCxnSpPr>
        <p:spPr>
          <a:xfrm flipH="1" flipV="1">
            <a:off x="3860239" y="3572081"/>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7" name="Connector 37"/>
          <p:cNvCxnSpPr/>
          <p:nvPr/>
        </p:nvCxnSpPr>
        <p:spPr>
          <a:xfrm flipH="1" flipV="1">
            <a:off x="8108145" y="3558730"/>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规章制度的定义和重要性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娱乐场所基本规章制度</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125" r="1912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8750" r="1875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员工行为准则</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考勤制度</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安全操作规程</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培训与发展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员工规章制度</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200">
                <a:solidFill>
                  <a:schemeClr val="dk1">
                    <a:alpha val="100000"/>
                  </a:schemeClr>
                </a:solidFill>
                <a:latin typeface="Microsoft Yahei"/>
                <a:ea typeface="Microsoft Yahei"/>
                <a:cs typeface="Microsoft Yahei"/>
              </a:rPr>
              <a:t>规定员工在工作期间应遵守的基本行为规范，包括仪容仪表、言谈举止、服务态度等方面的要求。</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针对不同岗位和工作内容，制定安全操作规程，保障员工的人身安全和场所安全。</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明确员工的上下班时间、请假、加班等考勤规定，以确保工作秩序和效率。</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为员工提供培训和发展机会，提升员工的专业技能和服务水平，促进员工的职业发展。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入场规定</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明确顾客进入场所的基本要求，如年龄限制、凭证要求等。</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禁止携带物品</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规定顾客不得携带的物品，如食品、饮料、危险品等。</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消费规定</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说明顾客在场所内的消费行为规范，如禁止吸烟、禁止喧哗等。</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投诉与纠纷处理</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建立顾客投诉与纠纷处理的流程，保障顾客的合法权益，提升顾客满意度。</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顾客规章制度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https://d.book118.com/826104131204010102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2024-09-27T17:48:04.904</cp:lastPrinted>
  <dcterms:created xsi:type="dcterms:W3CDTF">2024-09-27T09:48:04Z</dcterms:created>
  <dcterms:modified xsi:type="dcterms:W3CDTF">2024-09-27T09:48:07Z</dcterms:modified>
</cp:coreProperties>
</file>