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219ABD-89F2-424D-962A-960900AD0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0D51A8-A22C-41E9-9000-73F7DAA94B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0EF77E-69A1-4B03-9055-701A524EA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B9B3D1-01DD-4E0C-A62A-5F7D5846DC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B9DA98-5FDC-4578-A1B1-EC962A7B8E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3D9EC0-C13A-4FC9-92F8-29B007C965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AF9A6C-FAA6-4EBD-AEF2-DF5D6C0CBF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5B88DB-38D0-4C06-ADE4-C26DE7DE77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17E9FE-55BB-4ACA-8DCD-3753958F86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BCC7A-AA23-45F2-A81F-CC41D0CC7E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17E25D-6D10-48EE-98C9-3096DA788A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10503005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情感营销模式的旅游企业</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汇报人：XXX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情感营销概述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情感营销在旅游企业的应用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情感营销对旅游企业的影响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旅游企业实施情感营销的建议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情感营销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情感营销是一种将消费者的个人情感差异和需求作为企业品牌营销战略的情感营销模式。它通过了解消费者对产品的情感需求，以及如何通过情感包装、情感促销、情感广告等策略来激发消费者的情感共鸣，从而促进消费者的购买决策。</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958" b="29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旅游企业</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旅游企业是指以提供旅游服务为主要业务的企业，包括旅行社、酒店、景区管理公司等。这些企业通过提供旅游服务来满足消费者的需求，并从中获取利润。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情感营销在旅游企业中的应用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情感营销在旅游企业中具有广泛的应用价值。旅游企业可以通过情感营销策略来吸引消费者的注意力，激发消费者的购买欲望，提高品牌知名度和忠诚度。</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本文旨在探讨情感营销在旅游企业中的应用，分析其对企业品牌形象、消费者行为和市场竞争的影响，并为企业提供有效的情感营销策略建议。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消费者需求的不断升级和市场竞争的加剧，情感营销已经成为旅游企业提升品牌价值和市场竞争力的关键手段。通过深入探讨情感营销在旅游企业中的应用，有助于企业更好地理解消费者需求，提升品牌形象和市场竞争力，实现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情感营销概述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情感营销是指企业通过激发和满足消费者的情感需求，以促进产品销售和品牌形象提升的一种营销方式。它关注消费者的情感体验和心理需求，通过情感化的品牌形象、产品设计和营销活动，与消费者建立情感联系，提高品牌忠诚度和市场竞争力。</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情感营销的核心在于关注消费者的情感体验和心理需求，通过深入了解消费者的情感需求和心理特征，制定针对性的营销策略，以激发消费者的情感共鸣和购买欲望。</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情感营销的定义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情感营销能够通过与消费者建立情感联系，提高消费者对品牌的忠诚度和信任感，从而增加重复购买和口碑传播的可能性。</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提高品牌忠诚度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情感营销能够激发消费者的购买欲望，提高产品的销售量和市场份额。</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促进产品销售</a:t>
            </a:r>
          </a:p>
        </p:txBody>
      </p:sp>
      <p:pic>
        <p:nvPicPr>
          <p:cNvPr id="10" name="Picture 10"/>
          <p:cNvPicPr>
            <a:picLocks noChangeAspect="1"/>
          </p:cNvPicPr>
          <p:nvPr/>
        </p:nvPicPr>
        <p:blipFill>
          <a:blip r:embed="rId3"/>
          <a:srcRect l="16797" r="1679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208" r="13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情感营销通过塑造独特的品牌形象和个性，提升品牌的美誉度和认同感，从而增强品牌的市场竞争力。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提升品牌形象</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情感营销的价值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403" r="1340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通过市场调研和分析，深入了解消费者的情感需求和心理特征，制定针对性的营销策略。</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深入了解消费者需求</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创造情感化的品牌形象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设计情感化的产品</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策划情感化的营销活动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塑造独特的品牌形象和个性，与消费者建立情感联系，提高品牌忠诚度。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将情感元素融入产品设计，提高产品的附加值和吸引力。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通过举办具有情感共鸣的营销活动，吸引消费者的关注和参与，提高品牌知名度和美誉度。</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情感营销的策略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情感营销在旅游企业的应用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情感营销能够增强消费者对品牌的认同感和忠诚度，使旅游企业在竞争激烈的市场中脱颖而出。</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提升品牌忠诚度</a:t>
            </a:r>
          </a:p>
        </p:txBody>
      </p:sp>
      <p:pic>
        <p:nvPicPr>
          <p:cNvPr id="5" name="Picture 5"/>
          <p:cNvPicPr>
            <a:picLocks noChangeAspect="1"/>
          </p:cNvPicPr>
          <p:nvPr/>
        </p:nvPicPr>
        <p:blipFill>
          <a:blip r:embed="rId2"/>
          <a:srcRect l="12476" r="12476"/>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通过情感连接，旅游企业能够更好地留住老客户，同时吸引新客户，从而创造持久的竞争优势。</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创造持久竞争优势</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情感营销注重消费者的情感需求，能够提升旅游服务的质量和客户的满意度。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提升客户满意度</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旅游企业情感营销的必要性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333" r="113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8583" r="858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个性化服务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故事营销</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社交媒体营销</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文化营销</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旅游企业情感营销的策略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提供符合消费者需求的个性化服务，关注消费者的情感体验，增强消费者的归属感和认同感。</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利用社交媒体平台，与消费者进行互动，了解消费者的需求和反馈，及时调整营销策略。</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通过讲述与旅游目的地、酒店、景区等相关的故事，引发消费者的情感共鸣，提升品牌形象。</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结合旅游目的地的文化特色，开展具有文化内涵的营销活动，吸引消费者的关注和参与。</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https://d.book118.com/826105030050010050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2024-09-15T11:16:37.630</cp:lastPrinted>
  <dcterms:created xsi:type="dcterms:W3CDTF">2024-09-15T03:16:37Z</dcterms:created>
  <dcterms:modified xsi:type="dcterms:W3CDTF">2024-09-15T03:16:39Z</dcterms:modified>
</cp:coreProperties>
</file>