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2D8E48-DCF4-49B9-A645-999DCD018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77CDEC-9BBD-415F-95CD-DBC795C57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2DF682-8B1E-4E7F-8844-ADA83598B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1CC301-EB34-43D3-9688-828377A99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98497D-B1EB-4861-B464-3283E0BC2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E540DA-6989-4DBC-9600-4E1EF0383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0E263D-A185-4229-9EC4-D4CE933B6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822B28-7633-4603-AC0A-189753376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D38140-D09F-49C5-8E07-758629B06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17FD6E-9957-4B04-B42B-1A92CCEFA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10D57F-9D6D-4E25-A221-9D7E5DC56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11021104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职场新人升迁必备生存法则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了解职场规则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提高个人能力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建立人际关系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保持学习心态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维护身心健康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了解职场规则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企业文化是企业的灵魂，它包含了企业的核心价值观、使命、愿景和行为准则。职场新人应了解并认同所在企业的文化，以更好地融入团队和适应工作。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了解企业文化的途径包括参加新员工培训、阅读公司手册、与老员工交流等。通过这些方式，职场新人可以更快地了解企业的价值观和行为规范，避免因不了解企业文化而犯错。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了解企业文化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职场礼仪是职场中必须遵守的行为规范，它关系到个人形象和职业发展。职场新人应掌握基本的职场礼仪，如着装得体、言谈举止有礼、尊重他人等。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掌握职场礼仪的途径包括参加公司培训、观察老员工行为、阅读相关书籍等。通过学习和实践，职场新人可以提升自己的职业素养，赢得他人的尊重和信任。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掌握职场礼仪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3320" b="332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明确职位职责是职场新人顺利开展工作的前提。职场新人应了解自己的工作职责、工作目标和工作范围，以便更好地完成工作任务。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职位职责的途径包括与上级沟通、阅读职位说明书、参加部门会议等。职场新人应积极与上级和同事沟通，明确自己的工作方向和要求，以确保工作顺利开展。同时，职场新人还应不断提升自己的技能和能力，以更好地胜任工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明确职位职责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提高个人能力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不断学习新知识，掌握新技能，提升自己在专业领域的竞争力。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083" r="16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行业交流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通过实际工作积累经验，将理论知识与实践相结合，提高自己的专业水平。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参加行业交流活动，了解行业动态，拓展人脉资源，提升个人影响力。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提升专业技能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善于倾听他人的意见和建议，理解他人的需求和想法。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3198" r="319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342" b="3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清晰、准确地表达自己的观点和想法，使他人易于理解。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通过书面形式进行有效的沟通，如邮件、报告等。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书面表达能力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培养沟通能力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22" b="1052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锻炼团队协作能力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尊重他人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尊重团队成员的意见和想法，建立良好的合作关系。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有效沟通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在团队中积极沟通，及时反馈问题和进展，促进团队协同工作。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承担责任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勇于承担责任，为团队的成功付出努力，为团队创造价值。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建立人际关系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https://d.book118.com/826110211042010055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2024-09-22T17:11:02.966</cp:lastPrinted>
  <dcterms:created xsi:type="dcterms:W3CDTF">2024-09-22T09:11:02Z</dcterms:created>
  <dcterms:modified xsi:type="dcterms:W3CDTF">2024-09-22T09:11:05Z</dcterms:modified>
</cp:coreProperties>
</file>