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2C0EA0-0484-4BFA-9969-63E09BFE1B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B468D0-17D0-4F21-BA7E-49D3118223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CFCA8B-E60B-4DEF-99C1-212CA7599B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BB3D5C-301C-4734-AAEF-8F73CC75E0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CECB2A-A342-444E-B9D8-FA9D5C275E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A1D0BB-E623-4B1B-B471-48903AE0B1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D571E6-9E0F-4669-9438-2688B53FDB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61AC1D-7A04-4994-B980-83D6AEB80F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2340BA-3CF5-46E1-A88F-830C0A95E8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4C003A-5ED0-47B8-A760-C2019AD16F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F578B9-0F27-4D1C-927E-A1DB93E4D8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611022023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供应链管理中的供应商评估与合作伙伴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供应商评估概述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供应商选择与评估指标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供应商合作伙伴关系建立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供应商绩效管理与改进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风险识别与应对策略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案例分析与经验分享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供应商评估概述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确保供应商能力和绩效符合采购方要求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通过对供应商进行全面、客观的评估，可以确保供应商具备提供所需产品或服务的能力，并能够在质量、成本、交货期等方面满足采购方的要求。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降低采购风险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通过对供应商的评估，可以及时发现潜在的风险和问题，并采取相应的措施进行预防和改进，从而降低采购过程中的风险。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促进供应链协同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通过对供应商的评估，可以建立更加紧密、协同的供应链关系，促进供应链各环节的顺畅运作和整体绩效的提升。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常用的评估方法包括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问卷调查、现场考察、专家评审、历史数据分析等。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持续改进原则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评估应是一个持续的过程，旨在不断推动供应商改进和提高绩效。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可操作性原则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评估方法和指标应具有可操作性和可衡量性，便于实施和跟踪。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全面性原则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评估应涵盖供应商的所有相关方面，包括质量、成本、交货期、服务、技术能力等。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客观性原则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评估应以客观事实为依据，避免主观臆断和偏见。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评估原则与方法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制定评估计划和标准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制定详细的评估计划和标准，包括评估方法、指标、权重等。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明确评估目标和范围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确定评估的具体目标和范围，包括需要评估的供应商类型、产品或服务范围等。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收集和分析数据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通过问卷调查、现场考察等方式收集相关数据，并对数据进行分析和处理，以得出客观、准确的评估结果。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反馈和跟踪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将评估结果反馈给供应商，并跟踪其改进情况，以确保评估工作的有效性和持续性。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撰写评估报告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根据收集和分析的数据，撰写详细的评估报告，包括供应商绩效表现、存在的问题和改进建议等。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评估流程与步骤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供应商选择与评估指标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491" r="12491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供应商选择标准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评估供应商产品的合格率、退货率、质量稳定性等。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对比供应商报价与市场价格的差异，考虑成本节约潜力。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评估供应商的交货速度、准时率及应对紧急订单的能力。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考察供应商的售后服务、技术支持、合作态度等。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产品质量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价格竞争力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交货期与准时率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服务水平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评估指标设置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定量指标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包括质量、价格、交货期等可量化的数据。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定性指标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如供应商的创新能力、管理水平、合作意愿等。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加权评分法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根据各项指标的重要性设置权重，计算综合得分。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如产品质量、交货期等关键指标应赋予较高权重。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关键指标高权重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辅助指标低权重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灵活调整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如服务水平、合作态度等辅助性指标权重相对较低。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根据供应链战略和市场需求变化，适时调整指标权重分配。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指标权重分配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供应商合作伙伴关系建立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与供应商建立长期稳定的合作关系，确保供应链的稳定性和持续性。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长期合作模式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根据市场需求和变化，与供应商建立短期合作关系，灵活应对市场波动。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短期合作模式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与供应商建立战略联盟，共同研发新产品、新技术，提升市场竞争力。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战略联盟模式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合作模式选择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质量保证与售后服务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明确质量保证期限、售后服务内容等，确保采购产品质量可靠。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采购价格与付款方式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明确采购价格、付款方式、付款期限等关键条款，确保双方权益。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交货期与交货方式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规定交货期、交货地点、运输方式等，确保供应链顺畅运作。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合同条款协商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https://d.book118.com/826110220231010050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2024-09-16T10:20:59.110</cp:lastPrinted>
  <dcterms:created xsi:type="dcterms:W3CDTF">2024-09-16T02:20:59Z</dcterms:created>
  <dcterms:modified xsi:type="dcterms:W3CDTF">2024-09-16T02:21:01Z</dcterms:modified>
</cp:coreProperties>
</file>