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1"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tags" Target="tags/tag70.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iagrams/colors1.xml><?xml version="1.0" encoding="utf-8"?>
<dgm:colorsDef xmlns:a="http://schemas.openxmlformats.org/drawingml/2006/main" xmlns:dgm="http://schemas.openxmlformats.org/drawingml/2006/diagram" uniqueId="urn:microsoft.com/office/officeart/2005/8/colors/accent3_2#1">
  <dgm:title val=""/>
  <dgm:desc val=""/>
  <dgm:catLst>
    <dgm:cat type="accent3" pri="11200"/>
  </dgm:catLst>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16B9A8F0-FD03-4A42-B399-DD1847CF3B9C}" type="doc">
      <dgm:prSet loTypeId="urn:microsoft.com/office/officeart/2009/3/layout/StepUpProcess#1" loCatId="process" qsTypeId="urn:microsoft.com/office/officeart/2005/8/quickstyle/simple2#1" qsCatId="simple" csTypeId="urn:microsoft.com/office/officeart/2005/8/colors/accent3_2#1" csCatId="accent1" phldr="0"/>
      <dgm:spPr/>
      <dgm:t>
        <a:bodyPr/>
        <a:lstStyle/>
        <a:p>
          <a:endParaRPr lang="zh-CN" altLang="en-US"/>
        </a:p>
      </dgm:t>
    </dgm:pt>
    <dgm:pt modelId="{BA930810-751F-4A79-8FB0-11E4409DC6E9}" type="parTrans" cxnId="{72C22B69-A8E0-4294-ADB2-ADD262A47BD9}">
      <dgm:prSet/>
      <dgm:spPr/>
      <dgm:t>
        <a:bodyPr/>
        <a:lstStyle/>
        <a:p>
          <a:endParaRPr lang="zh-CN" altLang="en-US"/>
        </a:p>
      </dgm:t>
    </dgm:pt>
    <dgm:pt modelId="{6BD16D8A-5653-4713-A20F-D0BDA852D54F}">
      <dgm:prSet phldrT="[文本]" custT="1"/>
      <dgm:spPr>
        <a:noFill/>
        <a:ln>
          <a:noFill/>
        </a:ln>
      </dgm:spPr>
      <dgm:t>
        <a:bodyPr vert="horz" wrap="square"/>
        <a:lstStyle/>
        <a:p>
          <a:pPr>
            <a:lnSpc>
              <a:spcPct val="100000"/>
            </a:lnSpc>
            <a:spcBef>
              <a:spcPct val="0"/>
            </a:spcBef>
            <a:spcAft>
              <a:spcPct val="35000"/>
            </a:spcAft>
          </a:pPr>
          <a:r>
            <a:rPr lang="zh-CN" altLang="en-US" sz="2400" b="1">
              <a:latin typeface="楷体" panose="02010609060101010101" pitchFamily="49" charset="-122"/>
              <a:ea typeface="楷体" panose="02010609060101010101" pitchFamily="49" charset="-122"/>
            </a:rPr>
            <a:t>四 下</a:t>
          </a:r>
          <a:endParaRPr sz="1900"/>
        </a:p>
      </dgm:t>
    </dgm:pt>
    <dgm:pt modelId="{C8BA2AF4-FE08-4CC9-B85D-A33B6D14188C}" type="sibTrans" cxnId="{72C22B69-A8E0-4294-ADB2-ADD262A47BD9}">
      <dgm:prSet/>
      <dgm:spPr/>
      <dgm:t>
        <a:bodyPr/>
        <a:lstStyle/>
        <a:p>
          <a:endParaRPr lang="zh-CN" altLang="en-US"/>
        </a:p>
      </dgm:t>
    </dgm:pt>
    <dgm:pt modelId="{21A66327-93DC-4FD4-AE8A-8F24FCE05CDE}" type="parTrans" cxnId="{5FA437D5-FEBA-478A-87D4-1F63F30B8792}">
      <dgm:prSet/>
      <dgm:spPr/>
      <dgm:t>
        <a:bodyPr/>
        <a:lstStyle/>
        <a:p>
          <a:endParaRPr lang="zh-CN" altLang="en-US"/>
        </a:p>
      </dgm:t>
    </dgm:pt>
    <dgm:pt modelId="{1FCF0387-0431-424F-8912-B70996C7CAD2}">
      <dgm:prSet phldrT="[文本]" custT="1"/>
      <dgm:spPr>
        <a:noFill/>
        <a:ln>
          <a:noFill/>
        </a:ln>
      </dgm:spPr>
      <dgm:t>
        <a:bodyPr vert="horz" wrap="square"/>
        <a:lstStyle/>
        <a:p>
          <a:pPr>
            <a:lnSpc>
              <a:spcPct val="100000"/>
            </a:lnSpc>
            <a:spcBef>
              <a:spcPct val="0"/>
            </a:spcBef>
            <a:spcAft>
              <a:spcPct val="35000"/>
            </a:spcAft>
          </a:pPr>
          <a:r>
            <a:rPr lang="zh-CN" altLang="en-US" sz="2400" b="1">
              <a:latin typeface="楷体" panose="02010609060101010101" pitchFamily="49" charset="-122"/>
              <a:ea typeface="楷体" panose="02010609060101010101" pitchFamily="49" charset="-122"/>
            </a:rPr>
            <a:t>四 下</a:t>
          </a:r>
          <a:endParaRPr sz="1900"/>
        </a:p>
      </dgm:t>
    </dgm:pt>
    <dgm:pt modelId="{1ACD84AE-35B3-4501-8CB5-7896D190196E}" type="sibTrans" cxnId="{5FA437D5-FEBA-478A-87D4-1F63F30B8792}">
      <dgm:prSet/>
      <dgm:spPr/>
      <dgm:t>
        <a:bodyPr/>
        <a:lstStyle/>
        <a:p>
          <a:endParaRPr lang="zh-CN" altLang="en-US"/>
        </a:p>
      </dgm:t>
    </dgm:pt>
    <dgm:pt modelId="{5707F94D-B8B5-466C-96D1-E1A9A5D090C9}" type="parTrans" cxnId="{F8CD91CE-C8DD-4CC8-A361-097D17B80023}">
      <dgm:prSet/>
      <dgm:spPr/>
      <dgm:t>
        <a:bodyPr/>
        <a:lstStyle/>
        <a:p>
          <a:endParaRPr lang="zh-CN" altLang="en-US"/>
        </a:p>
      </dgm:t>
    </dgm:pt>
    <dgm:pt modelId="{FE0953B8-219F-448F-96B3-4A0C1E3EC459}">
      <dgm:prSet phldrT="[文本]" phldr="0" custT="1"/>
      <dgm:spPr>
        <a:noFill/>
        <a:ln>
          <a:noFill/>
        </a:ln>
      </dgm:spPr>
      <dgm:t>
        <a:bodyPr vert="horz" wrap="square"/>
        <a:lstStyle/>
        <a:p>
          <a:pPr>
            <a:lnSpc>
              <a:spcPct val="100000"/>
            </a:lnSpc>
            <a:spcBef>
              <a:spcPct val="0"/>
            </a:spcBef>
            <a:spcAft>
              <a:spcPct val="35000"/>
            </a:spcAft>
          </a:pPr>
          <a:endParaRPr lang="zh-CN" altLang="en-US" sz="1400"/>
        </a:p>
      </dgm:t>
    </dgm:pt>
    <dgm:pt modelId="{8FDE2EAF-9989-418D-BFAF-B4BA13D6BD0E}" type="parTrans" cxnId="{4ADC8C66-875D-4063-A13C-E1CF69A99EB1}">
      <dgm:prSet/>
      <dgm:spPr/>
      <dgm:t>
        <a:bodyPr/>
        <a:lstStyle/>
        <a:p/>
      </dgm:t>
    </dgm:pt>
    <dgm:pt modelId="{BE6A4860-86DC-48D9-BE12-51766A0BAF5F}">
      <dgm:prSet phldr="0" custT="1"/>
      <dgm:spPr>
        <a:noFill/>
        <a:ln>
          <a:noFill/>
        </a:ln>
      </dgm:spPr>
      <dgm:t>
        <a:bodyPr vert="horz" wrap="square"/>
        <a:lstStyle/>
        <a:p>
          <a:pPr>
            <a:lnSpc>
              <a:spcPct val="100000"/>
            </a:lnSpc>
            <a:spcBef>
              <a:spcPct val="0"/>
            </a:spcBef>
            <a:spcAft>
              <a:spcPct val="15000"/>
            </a:spcAft>
          </a:pPr>
          <a:endParaRPr altLang="en-US" sz="1000"/>
        </a:p>
      </dgm:t>
    </dgm:pt>
    <dgm:pt modelId="{843A758E-C22F-42E9-8C84-CF10F90D4A1E}" type="sibTrans" cxnId="{4ADC8C66-875D-4063-A13C-E1CF69A99EB1}">
      <dgm:prSet/>
      <dgm:spPr/>
      <dgm:t>
        <a:bodyPr/>
        <a:lstStyle/>
        <a:p/>
      </dgm:t>
    </dgm:pt>
    <dgm:pt modelId="{79C311F6-5EF5-4A8A-93B1-1EFA68740359}" type="parTrans" cxnId="{6C15AF46-2CAB-4F58-B980-B701F6146232}">
      <dgm:prSet/>
      <dgm:spPr/>
      <dgm:t>
        <a:bodyPr/>
        <a:lstStyle/>
        <a:p/>
      </dgm:t>
    </dgm:pt>
    <dgm:pt modelId="{7004A7BF-9F56-483D-8E83-C5B55C7F418E}">
      <dgm:prSet phldr="0" custT="1"/>
      <dgm:spPr>
        <a:noFill/>
        <a:ln>
          <a:noFill/>
        </a:ln>
      </dgm:spPr>
      <dgm:t>
        <a:bodyPr vert="horz" wrap="square"/>
        <a:lstStyle/>
        <a:p>
          <a:pPr>
            <a:lnSpc>
              <a:spcPct val="100000"/>
            </a:lnSpc>
            <a:spcBef>
              <a:spcPct val="0"/>
            </a:spcBef>
            <a:spcAft>
              <a:spcPct val="15000"/>
            </a:spcAft>
          </a:pPr>
          <a:endParaRPr altLang="en-US" sz="1000"/>
        </a:p>
      </dgm:t>
    </dgm:pt>
    <dgm:pt modelId="{8D8ABFD6-031D-48E3-9F85-AA3EC39C6099}" type="sibTrans" cxnId="{6C15AF46-2CAB-4F58-B980-B701F6146232}">
      <dgm:prSet/>
      <dgm:spPr/>
      <dgm:t>
        <a:bodyPr/>
        <a:lstStyle/>
        <a:p/>
      </dgm:t>
    </dgm:pt>
    <dgm:pt modelId="{6CF96CC3-3A72-4D0C-9B21-8FD30484CA44}" type="sibTrans" cxnId="{F8CD91CE-C8DD-4CC8-A361-097D17B80023}">
      <dgm:prSet/>
      <dgm:spPr/>
      <dgm:t>
        <a:bodyPr/>
        <a:lstStyle/>
        <a:p>
          <a:endParaRPr lang="zh-CN" altLang="en-US"/>
        </a:p>
      </dgm:t>
    </dgm:pt>
    <dgm:pt modelId="{978618B2-6C21-43F5-927A-BD99F2E740DF}" type="parTrans" cxnId="{24F21727-D99A-4B3A-8F08-1DEBE5D5DA55}">
      <dgm:prSet/>
      <dgm:spPr/>
      <dgm:t>
        <a:bodyPr/>
        <a:lstStyle/>
        <a:p/>
      </dgm:t>
    </dgm:pt>
    <dgm:pt modelId="{96270FD4-23A3-4044-987B-28DAF726FFDE}">
      <dgm:prSet/>
      <dgm:spPr>
        <a:noFill/>
        <a:ln>
          <a:noFill/>
        </a:ln>
      </dgm:spPr>
      <dgm:t>
        <a:bodyPr/>
        <a:lstStyle/>
        <a:p>
          <a:endParaRPr altLang="en-US"/>
        </a:p>
      </dgm:t>
    </dgm:pt>
    <dgm:pt modelId="{AA19D305-62A7-4289-BE4A-D6CCF3E2BA4A}" type="sibTrans" cxnId="{24F21727-D99A-4B3A-8F08-1DEBE5D5DA55}">
      <dgm:prSet/>
      <dgm:spPr/>
      <dgm:t>
        <a:bodyPr/>
        <a:lstStyle/>
        <a:p/>
      </dgm:t>
    </dgm:pt>
    <dgm:pt modelId="{C20FAB80-3520-492F-9196-1D691523A91D}" type="parTrans" cxnId="{2F6DD5A3-3986-453D-95D8-C88458905C32}">
      <dgm:prSet/>
      <dgm:spPr/>
      <dgm:t>
        <a:bodyPr/>
        <a:lstStyle/>
        <a:p/>
      </dgm:t>
    </dgm:pt>
    <dgm:pt modelId="{5924BA7A-C467-4673-9882-EA633FA69502}">
      <dgm:prSet/>
      <dgm:spPr>
        <a:noFill/>
        <a:ln>
          <a:noFill/>
        </a:ln>
      </dgm:spPr>
      <dgm:t>
        <a:bodyPr/>
        <a:lstStyle/>
        <a:p>
          <a:endParaRPr altLang="en-US"/>
        </a:p>
      </dgm:t>
    </dgm:pt>
    <dgm:pt modelId="{8A80100F-518D-4091-821A-B72B60CA1C56}" type="parTrans" cxnId="{2975A1A4-C071-4D0F-A2DF-27B718F7FD17}">
      <dgm:prSet/>
      <dgm:spPr/>
      <dgm:t>
        <a:bodyPr/>
        <a:lstStyle/>
        <a:p/>
      </dgm:t>
    </dgm:pt>
    <dgm:pt modelId="{DAF007FC-8642-4FA5-B911-CAF3C5369E4E}">
      <dgm:prSet/>
      <dgm:spPr>
        <a:noFill/>
        <a:ln>
          <a:noFill/>
        </a:ln>
      </dgm:spPr>
      <dgm:t>
        <a:bodyPr/>
        <a:lstStyle/>
        <a:p>
          <a:endParaRPr altLang="en-US"/>
        </a:p>
      </dgm:t>
    </dgm:pt>
    <dgm:pt modelId="{7E63AC95-7573-4158-B4D0-6B6CEDB7025F}" type="parTrans" cxnId="{7BB967E2-020D-4117-A4B3-5D85BFF5F5B0}">
      <dgm:prSet/>
      <dgm:spPr/>
      <dgm:t>
        <a:bodyPr/>
        <a:lstStyle/>
        <a:p/>
      </dgm:t>
    </dgm:pt>
    <dgm:pt modelId="{E3576697-58DB-4F2C-ADC7-A00FC36BFED0}">
      <dgm:prSet/>
      <dgm:spPr>
        <a:noFill/>
        <a:ln>
          <a:noFill/>
        </a:ln>
      </dgm:spPr>
      <dgm:t>
        <a:bodyPr/>
        <a:lstStyle/>
        <a:p>
          <a:endParaRPr altLang="en-US"/>
        </a:p>
      </dgm:t>
    </dgm:pt>
    <dgm:pt modelId="{6E73DB7C-1EB3-46D3-8A8F-C6F611343B0C}" type="sibTrans" cxnId="{7BB967E2-020D-4117-A4B3-5D85BFF5F5B0}">
      <dgm:prSet/>
      <dgm:spPr/>
      <dgm:t>
        <a:bodyPr/>
        <a:lstStyle/>
        <a:p/>
      </dgm:t>
    </dgm:pt>
    <dgm:pt modelId="{FA7D3CA2-EEEF-4AC1-B272-85D8B20D44B0}" type="parTrans" cxnId="{E914ACAA-7F7B-451E-A0E0-1108AE2B467D}">
      <dgm:prSet/>
      <dgm:spPr/>
      <dgm:t>
        <a:bodyPr/>
        <a:lstStyle/>
        <a:p/>
      </dgm:t>
    </dgm:pt>
    <dgm:pt modelId="{B2DE5E1F-DFA5-4D8D-AB8A-51E68B29391E}">
      <dgm:prSet/>
      <dgm:spPr>
        <a:noFill/>
        <a:ln>
          <a:noFill/>
        </a:ln>
      </dgm:spPr>
      <dgm:t>
        <a:bodyPr/>
        <a:lstStyle/>
        <a:p>
          <a:endParaRPr altLang="en-US"/>
        </a:p>
      </dgm:t>
    </dgm:pt>
    <dgm:pt modelId="{7D5A4C4F-4761-4FCE-82F5-93CBEB12AFBB}" type="sibTrans" cxnId="{E914ACAA-7F7B-451E-A0E0-1108AE2B467D}">
      <dgm:prSet/>
      <dgm:spPr/>
      <dgm:t>
        <a:bodyPr/>
        <a:lstStyle/>
        <a:p/>
      </dgm:t>
    </dgm:pt>
    <dgm:pt modelId="{5796C796-59EC-4938-A4AF-285C035F3E27}" type="sibTrans" cxnId="{2975A1A4-C071-4D0F-A2DF-27B718F7FD17}">
      <dgm:prSet/>
      <dgm:spPr/>
      <dgm:t>
        <a:bodyPr/>
        <a:lstStyle/>
        <a:p/>
      </dgm:t>
    </dgm:pt>
    <dgm:pt modelId="{88A83BC6-C77F-486E-891F-348F7C5CEC91}" type="sibTrans" cxnId="{2F6DD5A3-3986-453D-95D8-C88458905C32}">
      <dgm:prSet/>
      <dgm:spPr/>
      <dgm:t>
        <a:bodyPr/>
        <a:lstStyle/>
        <a:p/>
      </dgm:t>
    </dgm:pt>
    <dgm:pt modelId="{26682B4D-98F1-4918-8BA4-E9BACFF69973}" type="pres">
      <dgm:prSet presAssocID="{16B9A8F0-FD03-4A42-B399-DD1847CF3B9C}" presName="rootnode">
        <dgm:presLayoutVars>
          <dgm:chMax/>
          <dgm:chPref/>
          <dgm:dir/>
          <dgm:animLvl val="lvl"/>
        </dgm:presLayoutVars>
      </dgm:prSet>
      <dgm:spPr/>
      <dgm:t>
        <a:bodyPr/>
        <a:lstStyle/>
        <a:p>
          <a:endParaRPr lang="zh-CN" altLang="en-US"/>
        </a:p>
      </dgm:t>
    </dgm:pt>
    <dgm:pt modelId="{9515C203-8BD5-407E-8585-653A8CA012A0}" type="pres">
      <dgm:prSet presAssocID="{6BD16D8A-5653-4713-A20F-D0BDA852D54F}" presName="composite"/>
      <dgm:spPr/>
      <dgm:t>
        <a:bodyPr/>
        <a:lstStyle/>
        <a:p/>
      </dgm:t>
    </dgm:pt>
    <dgm:pt modelId="{E45BFA90-D338-4867-B192-9BF5C62A40B7}" type="pres">
      <dgm:prSet presAssocID="{6BD16D8A-5653-4713-A20F-D0BDA852D54F}" presName="LShape" presStyleLbl="alignNode1"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84F24978-831E-41A8-A919-9DF3159D95B3}" type="pres">
      <dgm:prSet presAssocID="{6BD16D8A-5653-4713-A20F-D0BDA852D54F}" presName="ParentText" presStyleLbl="revTx" presStyleCnt="5">
        <dgm:presLayoutVars>
          <dgm:chMax val="0"/>
          <dgm:chPref val="0"/>
          <dgm:bulletEnabled val="1"/>
        </dgm:presLayoutVars>
      </dgm:prSet>
      <dgm:spPr/>
      <dgm:t>
        <a:bodyPr/>
        <a:lstStyle/>
        <a:p>
          <a:endParaRPr lang="zh-CN" altLang="en-US"/>
        </a:p>
      </dgm:t>
    </dgm:pt>
    <dgm:pt modelId="{61A5B80A-01D5-4349-A5BB-33A20E744C6C}" type="pres">
      <dgm:prSet presAssocID="{6BD16D8A-5653-4713-A20F-D0BDA852D54F}" presName="Triangle" presStyleLbl="alignNode1"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FFE52942-E586-4843-BD0B-117C9B932463}" type="pres">
      <dgm:prSet presAssocID="{C8BA2AF4-FE08-4CC9-B85D-A33B6D14188C}" presName="sibTrans"/>
      <dgm:spPr/>
      <dgm:t>
        <a:bodyPr/>
        <a:lstStyle/>
        <a:p/>
      </dgm:t>
    </dgm:pt>
    <dgm:pt modelId="{082D2D2D-6BC2-4A1D-90D7-527C7BFBB016}" type="pres">
      <dgm:prSet presAssocID="{C8BA2AF4-FE08-4CC9-B85D-A33B6D14188C}" presName="space"/>
      <dgm:spPr/>
      <dgm:t>
        <a:bodyPr/>
        <a:lstStyle/>
        <a:p/>
      </dgm:t>
    </dgm:pt>
    <dgm:pt modelId="{CD2B0587-425B-4323-83E6-BADEF0A365FB}" type="pres">
      <dgm:prSet presAssocID="{1FCF0387-0431-424F-8912-B70996C7CAD2}" presName="composite"/>
      <dgm:spPr/>
      <dgm:t>
        <a:bodyPr/>
        <a:lstStyle/>
        <a:p/>
      </dgm:t>
    </dgm:pt>
    <dgm:pt modelId="{D804A231-4617-491C-9766-3FC53C39479E}" type="pres">
      <dgm:prSet presAssocID="{1FCF0387-0431-424F-8912-B70996C7CAD2}" presName="LShape" presStyleLbl="alignNode1" presStyleIdx="1"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BC31EB00-2A90-4CCF-B82C-4A7025E8535A}" type="pres">
      <dgm:prSet presAssocID="{1FCF0387-0431-424F-8912-B70996C7CAD2}" presName="ParentText" presStyleLbl="revTx" presStyleIdx="1" presStyleCnt="5">
        <dgm:presLayoutVars>
          <dgm:chMax val="0"/>
          <dgm:chPref val="0"/>
          <dgm:bulletEnabled val="1"/>
        </dgm:presLayoutVars>
      </dgm:prSet>
      <dgm:spPr/>
      <dgm:t>
        <a:bodyPr/>
        <a:lstStyle/>
        <a:p>
          <a:endParaRPr lang="zh-CN" altLang="en-US"/>
        </a:p>
      </dgm:t>
    </dgm:pt>
    <dgm:pt modelId="{619850C3-35E4-43A9-841E-37DE8E695D93}" type="pres">
      <dgm:prSet presAssocID="{1FCF0387-0431-424F-8912-B70996C7CAD2}" presName="Triangle" presStyleLbl="alignNode1" presStyleIdx="1"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814AEBBB-BEC6-4360-9A83-36178B73197B}" type="pres">
      <dgm:prSet presAssocID="{1ACD84AE-35B3-4501-8CB5-7896D190196E}" presName="sibTrans"/>
      <dgm:spPr/>
      <dgm:t>
        <a:bodyPr/>
        <a:lstStyle/>
        <a:p/>
      </dgm:t>
    </dgm:pt>
    <dgm:pt modelId="{56EBBF49-9546-4DF1-8A8B-2CCFC0AAEB8A}" type="pres">
      <dgm:prSet presAssocID="{1ACD84AE-35B3-4501-8CB5-7896D190196E}" presName="space"/>
      <dgm:spPr/>
      <dgm:t>
        <a:bodyPr/>
        <a:lstStyle/>
        <a:p/>
      </dgm:t>
    </dgm:pt>
    <dgm:pt modelId="{F1BDA1DE-7774-41D4-B6CC-EA34BFE0E1F6}" type="pres">
      <dgm:prSet presAssocID="{FE0953B8-219F-448F-96B3-4A0C1E3EC459}" presName="composite"/>
      <dgm:spPr/>
      <dgm:t>
        <a:bodyPr/>
        <a:lstStyle/>
        <a:p/>
      </dgm:t>
    </dgm:pt>
    <dgm:pt modelId="{B12A881D-D55E-4ECD-AEB2-4F5DF5258573}" type="pres">
      <dgm:prSet presAssocID="{FE0953B8-219F-448F-96B3-4A0C1E3EC459}" presName="LShape" presStyleLbl="alignNode1" presStyleIdx="2"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D1EE6131-7DC5-43B3-95B0-5EA645B87141}" type="pres">
      <dgm:prSet presAssocID="{FE0953B8-219F-448F-96B3-4A0C1E3EC459}" presName="ParentText" presStyleLbl="revTx" presStyleIdx="2" presStyleCnt="5">
        <dgm:presLayoutVars>
          <dgm:chMax val="0"/>
          <dgm:chPref val="0"/>
          <dgm:bulletEnabled val="1"/>
        </dgm:presLayoutVars>
      </dgm:prSet>
      <dgm:spPr/>
      <dgm:t>
        <a:bodyPr/>
        <a:lstStyle/>
        <a:p>
          <a:endParaRPr lang="zh-CN" altLang="en-US"/>
        </a:p>
      </dgm:t>
    </dgm:pt>
    <dgm:pt modelId="{4964BCB6-C19F-4C59-A773-66700F7DA323}" type="pres">
      <dgm:prSet presAssocID="{FE0953B8-219F-448F-96B3-4A0C1E3EC459}" presName="Triangle" presStyleLbl="alignNode1" presStyleIdx="2"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F7BFF407-49E3-4989-BB1A-657BDD4DCA82}" type="pres">
      <dgm:prSet presAssocID="{6CF96CC3-3A72-4D0C-9B21-8FD30484CA44}" presName="sibTrans"/>
      <dgm:spPr/>
      <dgm:t>
        <a:bodyPr/>
        <a:lstStyle/>
        <a:p/>
      </dgm:t>
    </dgm:pt>
    <dgm:pt modelId="{DB3831BA-68F8-4A31-A28E-B2C7FBFE2E51}" type="pres">
      <dgm:prSet presAssocID="{6CF96CC3-3A72-4D0C-9B21-8FD30484CA44}" presName="space"/>
      <dgm:spPr/>
      <dgm:t>
        <a:bodyPr/>
        <a:lstStyle/>
        <a:p/>
      </dgm:t>
    </dgm:pt>
    <dgm:pt modelId="{D867B778-025E-4CD6-BADC-C5283D70147E}" type="pres">
      <dgm:prSet presAssocID="{96270FD4-23A3-4044-987B-28DAF726FFDE}" presName="composite"/>
      <dgm:spPr/>
      <dgm:t>
        <a:bodyPr/>
        <a:lstStyle/>
        <a:p/>
      </dgm:t>
    </dgm:pt>
    <dgm:pt modelId="{6299FFCA-0A6F-49AB-8EB0-DDEEFF8E4FE7}" type="pres">
      <dgm:prSet presAssocID="{96270FD4-23A3-4044-987B-28DAF726FFDE}" presName="LShape" presStyleLbl="alignNode1" presStyleIdx="3"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3377D5F3-D3E3-462C-92C9-F7CDEBAB3926}" type="pres">
      <dgm:prSet presAssocID="{96270FD4-23A3-4044-987B-28DAF726FFDE}" presName="ParentText" presStyleLbl="revTx" presStyleIdx="3" presStyleCnt="5">
        <dgm:presLayoutVars>
          <dgm:chMax val="0"/>
          <dgm:chPref val="0"/>
          <dgm:bulletEnabled val="1"/>
        </dgm:presLayoutVars>
      </dgm:prSet>
      <dgm:spPr/>
      <dgm:t>
        <a:bodyPr/>
        <a:lstStyle/>
        <a:p>
          <a:endParaRPr lang="zh-CN" altLang="en-US"/>
        </a:p>
      </dgm:t>
    </dgm:pt>
    <dgm:pt modelId="{42BEF547-6ACF-423B-AE3F-202001571C21}" type="pres">
      <dgm:prSet presAssocID="{96270FD4-23A3-4044-987B-28DAF726FFDE}" presName="Triangle" presStyleLbl="alignNode1" presStyleIdx="3"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357EDF31-D2CD-4183-A275-A9C426B03C2C}" type="pres">
      <dgm:prSet presAssocID="{AA19D305-62A7-4289-BE4A-D6CCF3E2BA4A}" presName="sibTrans"/>
      <dgm:spPr/>
      <dgm:t>
        <a:bodyPr/>
        <a:lstStyle/>
        <a:p/>
      </dgm:t>
    </dgm:pt>
    <dgm:pt modelId="{BD3C8876-1D87-4A7D-B3B7-3704EC8C6901}" type="pres">
      <dgm:prSet presAssocID="{AA19D305-62A7-4289-BE4A-D6CCF3E2BA4A}" presName="space"/>
      <dgm:spPr/>
      <dgm:t>
        <a:bodyPr/>
        <a:lstStyle/>
        <a:p/>
      </dgm:t>
    </dgm:pt>
    <dgm:pt modelId="{1D6146D6-1010-4C43-896D-5375B0FA2A01}" type="pres">
      <dgm:prSet presAssocID="{5924BA7A-C467-4673-9882-EA633FA69502}" presName="composite"/>
      <dgm:spPr/>
      <dgm:t>
        <a:bodyPr/>
        <a:lstStyle/>
        <a:p/>
      </dgm:t>
    </dgm:pt>
    <dgm:pt modelId="{D4FE754D-5172-4B2F-8D8D-76A11B3679AC}" type="pres">
      <dgm:prSet presAssocID="{5924BA7A-C467-4673-9882-EA633FA69502}" presName="LShape" presStyleLbl="alignNode1" presStyleIdx="4" presStyleCnt="5"/>
      <dgm:spPr>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dgm:spPr>
      <dgm:t>
        <a:bodyPr/>
        <a:lstStyle/>
        <a:p/>
      </dgm:t>
    </dgm:pt>
    <dgm:pt modelId="{AC63C03C-2D73-46E2-BB7A-E08BBB780E0F}" type="pres">
      <dgm:prSet presAssocID="{5924BA7A-C467-4673-9882-EA633FA69502}" presName="ParentText" presStyleLbl="revTx" presStyleIdx="4" presStyleCnt="5">
        <dgm:presLayoutVars>
          <dgm:chMax val="0"/>
          <dgm:chPref val="0"/>
          <dgm:bulletEnabled val="1"/>
        </dgm:presLayoutVars>
      </dgm:prSet>
      <dgm:spPr/>
      <dgm:t>
        <a:bodyPr/>
        <a:lstStyle/>
        <a:p>
          <a:endParaRPr lang="zh-CN" altLang="en-US"/>
        </a:p>
      </dgm:t>
    </dgm:pt>
  </dgm:ptLst>
  <dgm:cxnLst>
    <dgm:cxn modelId="{72C22B69-A8E0-4294-ADB2-ADD262A47BD9}" srcId="{16B9A8F0-FD03-4A42-B399-DD1847CF3B9C}" destId="{6BD16D8A-5653-4713-A20F-D0BDA852D54F}" srcOrd="0" destOrd="0" parTransId="{BA930810-751F-4A79-8FB0-11E4409DC6E9}" sibTransId="{C8BA2AF4-FE08-4CC9-B85D-A33B6D14188C}"/>
    <dgm:cxn modelId="{5FA437D5-FEBA-478A-87D4-1F63F30B8792}" srcId="{16B9A8F0-FD03-4A42-B399-DD1847CF3B9C}" destId="{1FCF0387-0431-424F-8912-B70996C7CAD2}" srcOrd="1" destOrd="0" parTransId="{21A66327-93DC-4FD4-AE8A-8F24FCE05CDE}" sibTransId="{1ACD84AE-35B3-4501-8CB5-7896D190196E}"/>
    <dgm:cxn modelId="{F8CD91CE-C8DD-4CC8-A361-097D17B80023}" srcId="{16B9A8F0-FD03-4A42-B399-DD1847CF3B9C}" destId="{FE0953B8-219F-448F-96B3-4A0C1E3EC459}" srcOrd="2" destOrd="0" parTransId="{5707F94D-B8B5-466C-96D1-E1A9A5D090C9}" sibTransId="{6CF96CC3-3A72-4D0C-9B21-8FD30484CA44}"/>
    <dgm:cxn modelId="{4ADC8C66-875D-4063-A13C-E1CF69A99EB1}" srcId="{FE0953B8-219F-448F-96B3-4A0C1E3EC459}" destId="{BE6A4860-86DC-48D9-BE12-51766A0BAF5F}" srcOrd="0" destOrd="0" parTransId="{8FDE2EAF-9989-418D-BFAF-B4BA13D6BD0E}" sibTransId="{843A758E-C22F-42E9-8C84-CF10F90D4A1E}"/>
    <dgm:cxn modelId="{6C15AF46-2CAB-4F58-B980-B701F6146232}" srcId="{FE0953B8-219F-448F-96B3-4A0C1E3EC459}" destId="{7004A7BF-9F56-483D-8E83-C5B55C7F418E}" srcOrd="1" destOrd="0" parTransId="{79C311F6-5EF5-4A8A-93B1-1EFA68740359}" sibTransId="{8D8ABFD6-031D-48E3-9F85-AA3EC39C6099}"/>
    <dgm:cxn modelId="{24F21727-D99A-4B3A-8F08-1DEBE5D5DA55}" srcId="{16B9A8F0-FD03-4A42-B399-DD1847CF3B9C}" destId="{96270FD4-23A3-4044-987B-28DAF726FFDE}" srcOrd="3" destOrd="0" parTransId="{978618B2-6C21-43F5-927A-BD99F2E740DF}" sibTransId="{AA19D305-62A7-4289-BE4A-D6CCF3E2BA4A}"/>
    <dgm:cxn modelId="{2F6DD5A3-3986-453D-95D8-C88458905C32}" srcId="{16B9A8F0-FD03-4A42-B399-DD1847CF3B9C}" destId="{5924BA7A-C467-4673-9882-EA633FA69502}" srcOrd="4" destOrd="0" parTransId="{C20FAB80-3520-492F-9196-1D691523A91D}" sibTransId="{88A83BC6-C77F-486E-891F-348F7C5CEC91}"/>
    <dgm:cxn modelId="{2975A1A4-C071-4D0F-A2DF-27B718F7FD17}" srcId="{5924BA7A-C467-4673-9882-EA633FA69502}" destId="{DAF007FC-8642-4FA5-B911-CAF3C5369E4E}" srcOrd="0" destOrd="0" parTransId="{8A80100F-518D-4091-821A-B72B60CA1C56}" sibTransId="{5796C796-59EC-4938-A4AF-285C035F3E27}"/>
    <dgm:cxn modelId="{7BB967E2-020D-4117-A4B3-5D85BFF5F5B0}" srcId="{DAF007FC-8642-4FA5-B911-CAF3C5369E4E}" destId="{E3576697-58DB-4F2C-ADC7-A00FC36BFED0}" srcOrd="0" destOrd="0" parTransId="{7E63AC95-7573-4158-B4D0-6B6CEDB7025F}" sibTransId="{6E73DB7C-1EB3-46D3-8A8F-C6F611343B0C}"/>
    <dgm:cxn modelId="{E914ACAA-7F7B-451E-A0E0-1108AE2B467D}" srcId="{DAF007FC-8642-4FA5-B911-CAF3C5369E4E}" destId="{B2DE5E1F-DFA5-4D8D-AB8A-51E68B29391E}" srcOrd="1" destOrd="0" parTransId="{FA7D3CA2-EEEF-4AC1-B272-85D8B20D44B0}" sibTransId="{7D5A4C4F-4761-4FCE-82F5-93CBEB12AFBB}"/>
    <dgm:cxn modelId="{38B6B8C1-3ADC-422F-8EC4-CD45910DDB3C}" type="presOf" srcId="{16B9A8F0-FD03-4A42-B399-DD1847CF3B9C}" destId="{26682B4D-98F1-4918-8BA4-E9BACFF69973}" srcOrd="0" destOrd="0" presId="urn:microsoft.com/office/officeart/2009/3/layout/StepUpProcess#1"/>
    <dgm:cxn modelId="{83A76A8D-819F-4E58-A63F-35142E406E70}" type="presParOf" srcId="{26682B4D-98F1-4918-8BA4-E9BACFF69973}" destId="{9515C203-8BD5-407E-8585-653A8CA012A0}" srcOrd="0" destOrd="0" presId="urn:microsoft.com/office/officeart/2009/3/layout/StepUpProcess#1"/>
    <dgm:cxn modelId="{A73F5053-F26B-42E7-89E7-B42DF2396073}" type="presParOf" srcId="{9515C203-8BD5-407E-8585-653A8CA012A0}" destId="{E45BFA90-D338-4867-B192-9BF5C62A40B7}" srcOrd="0" destOrd="0" presId="urn:microsoft.com/office/officeart/2009/3/layout/StepUpProcess#1"/>
    <dgm:cxn modelId="{58F0F356-866F-4E76-AF91-7EB97740D7BC}" type="presParOf" srcId="{9515C203-8BD5-407E-8585-653A8CA012A0}" destId="{84F24978-831E-41A8-A919-9DF3159D95B3}" srcOrd="1" destOrd="0" presId="urn:microsoft.com/office/officeart/2009/3/layout/StepUpProcess#1"/>
    <dgm:cxn modelId="{7BCED74F-A7A6-4DEA-AB1E-F2806BAF085C}" type="presOf" srcId="{6BD16D8A-5653-4713-A20F-D0BDA852D54F}" destId="{84F24978-831E-41A8-A919-9DF3159D95B3}" srcOrd="0" destOrd="0" presId="urn:microsoft.com/office/officeart/2009/3/layout/StepUpProcess#1"/>
    <dgm:cxn modelId="{490DF30D-3E51-44CD-9EEC-FCE1BBFDA626}" type="presParOf" srcId="{9515C203-8BD5-407E-8585-653A8CA012A0}" destId="{61A5B80A-01D5-4349-A5BB-33A20E744C6C}" srcOrd="2" destOrd="0" presId="urn:microsoft.com/office/officeart/2009/3/layout/StepUpProcess#1"/>
    <dgm:cxn modelId="{DBE8EFB1-FD8B-4246-8619-6A0FC6DE09B9}" type="presParOf" srcId="{26682B4D-98F1-4918-8BA4-E9BACFF69973}" destId="{FFE52942-E586-4843-BD0B-117C9B932463}" srcOrd="1" destOrd="0" presId="urn:microsoft.com/office/officeart/2009/3/layout/StepUpProcess#1"/>
    <dgm:cxn modelId="{CB658487-D03A-4A88-8FD0-D5BF040E1873}" type="presParOf" srcId="{FFE52942-E586-4843-BD0B-117C9B932463}" destId="{082D2D2D-6BC2-4A1D-90D7-527C7BFBB016}" srcOrd="0" destOrd="0" presId="urn:microsoft.com/office/officeart/2009/3/layout/StepUpProcess#1"/>
    <dgm:cxn modelId="{2B1FD826-4764-4593-BD80-3EDE22C3FB69}" type="presParOf" srcId="{26682B4D-98F1-4918-8BA4-E9BACFF69973}" destId="{CD2B0587-425B-4323-83E6-BADEF0A365FB}" srcOrd="2" destOrd="0" presId="urn:microsoft.com/office/officeart/2009/3/layout/StepUpProcess#1"/>
    <dgm:cxn modelId="{F68C15F9-272B-48BC-8C22-927EF4660D82}" type="presParOf" srcId="{CD2B0587-425B-4323-83E6-BADEF0A365FB}" destId="{D804A231-4617-491C-9766-3FC53C39479E}" srcOrd="0" destOrd="0" presId="urn:microsoft.com/office/officeart/2009/3/layout/StepUpProcess#1"/>
    <dgm:cxn modelId="{903FFE44-64BC-4141-903F-8BB6969F1231}" type="presParOf" srcId="{CD2B0587-425B-4323-83E6-BADEF0A365FB}" destId="{BC31EB00-2A90-4CCF-B82C-4A7025E8535A}" srcOrd="1" destOrd="0" presId="urn:microsoft.com/office/officeart/2009/3/layout/StepUpProcess#1"/>
    <dgm:cxn modelId="{64A9BF9B-5C5D-45DD-9DAA-7317E57F3544}" type="presOf" srcId="{1FCF0387-0431-424F-8912-B70996C7CAD2}" destId="{BC31EB00-2A90-4CCF-B82C-4A7025E8535A}" srcOrd="0" destOrd="0" presId="urn:microsoft.com/office/officeart/2009/3/layout/StepUpProcess#1"/>
    <dgm:cxn modelId="{236D13E8-80B9-474F-AA67-61B4148E1BB9}" type="presParOf" srcId="{CD2B0587-425B-4323-83E6-BADEF0A365FB}" destId="{619850C3-35E4-43A9-841E-37DE8E695D93}" srcOrd="2" destOrd="0" presId="urn:microsoft.com/office/officeart/2009/3/layout/StepUpProcess#1"/>
    <dgm:cxn modelId="{7CCF7CAA-6B60-407E-B799-B0D40D1242E2}" type="presParOf" srcId="{26682B4D-98F1-4918-8BA4-E9BACFF69973}" destId="{814AEBBB-BEC6-4360-9A83-36178B73197B}" srcOrd="3" destOrd="0" presId="urn:microsoft.com/office/officeart/2009/3/layout/StepUpProcess#1"/>
    <dgm:cxn modelId="{1F4E9CCD-464A-44E5-BD11-599181D2E722}" type="presParOf" srcId="{814AEBBB-BEC6-4360-9A83-36178B73197B}" destId="{56EBBF49-9546-4DF1-8A8B-2CCFC0AAEB8A}" srcOrd="0" destOrd="0" presId="urn:microsoft.com/office/officeart/2009/3/layout/StepUpProcess#1"/>
    <dgm:cxn modelId="{DED8EE00-7A52-45FB-A3CF-213B8CF6BD41}" type="presParOf" srcId="{26682B4D-98F1-4918-8BA4-E9BACFF69973}" destId="{F1BDA1DE-7774-41D4-B6CC-EA34BFE0E1F6}" srcOrd="4" destOrd="0" presId="urn:microsoft.com/office/officeart/2009/3/layout/StepUpProcess#1"/>
    <dgm:cxn modelId="{973DC289-E56E-4181-80C0-8332979C020D}" type="presParOf" srcId="{F1BDA1DE-7774-41D4-B6CC-EA34BFE0E1F6}" destId="{B12A881D-D55E-4ECD-AEB2-4F5DF5258573}" srcOrd="0" destOrd="0" presId="urn:microsoft.com/office/officeart/2009/3/layout/StepUpProcess#1"/>
    <dgm:cxn modelId="{21DC64CD-2C6F-4BBA-80E2-44E32E0369C0}" type="presParOf" srcId="{F1BDA1DE-7774-41D4-B6CC-EA34BFE0E1F6}" destId="{D1EE6131-7DC5-43B3-95B0-5EA645B87141}" srcOrd="1" destOrd="0" presId="urn:microsoft.com/office/officeart/2009/3/layout/StepUpProcess#1"/>
    <dgm:cxn modelId="{836DFF8E-0AAC-40E4-89D4-052342F31D22}" type="presOf" srcId="{FE0953B8-219F-448F-96B3-4A0C1E3EC459}" destId="{D1EE6131-7DC5-43B3-95B0-5EA645B87141}" srcOrd="0" destOrd="0" presId="urn:microsoft.com/office/officeart/2009/3/layout/StepUpProcess#1"/>
    <dgm:cxn modelId="{FBC1E158-30AD-413F-9606-3956B08AF644}" type="presOf" srcId="{BE6A4860-86DC-48D9-BE12-51766A0BAF5F}" destId="{D1EE6131-7DC5-43B3-95B0-5EA645B87141}" srcOrd="0" destOrd="1" presId="urn:microsoft.com/office/officeart/2009/3/layout/StepUpProcess#1"/>
    <dgm:cxn modelId="{FDABC983-6CAD-4F95-8D22-3FDA1484AC6D}" type="presOf" srcId="{7004A7BF-9F56-483D-8E83-C5B55C7F418E}" destId="{D1EE6131-7DC5-43B3-95B0-5EA645B87141}" srcOrd="0" destOrd="2" presId="urn:microsoft.com/office/officeart/2009/3/layout/StepUpProcess#1"/>
    <dgm:cxn modelId="{A234D8D9-3CE1-4AEB-935E-449E77B1A5FE}" type="presParOf" srcId="{F1BDA1DE-7774-41D4-B6CC-EA34BFE0E1F6}" destId="{4964BCB6-C19F-4C59-A773-66700F7DA323}" srcOrd="2" destOrd="0" presId="urn:microsoft.com/office/officeart/2009/3/layout/StepUpProcess#1"/>
    <dgm:cxn modelId="{47F7FD49-680E-40D3-9D43-C38D005E0746}" type="presParOf" srcId="{26682B4D-98F1-4918-8BA4-E9BACFF69973}" destId="{F7BFF407-49E3-4989-BB1A-657BDD4DCA82}" srcOrd="5" destOrd="0" presId="urn:microsoft.com/office/officeart/2009/3/layout/StepUpProcess#1"/>
    <dgm:cxn modelId="{09AAB6AB-8A46-49DD-952F-D99FBCD0E57D}" type="presParOf" srcId="{F7BFF407-49E3-4989-BB1A-657BDD4DCA82}" destId="{DB3831BA-68F8-4A31-A28E-B2C7FBFE2E51}" srcOrd="0" destOrd="0" presId="urn:microsoft.com/office/officeart/2009/3/layout/StepUpProcess#1"/>
    <dgm:cxn modelId="{D8E52CAF-8F76-4085-928F-8AE7DE4BF85E}" type="presParOf" srcId="{26682B4D-98F1-4918-8BA4-E9BACFF69973}" destId="{D867B778-025E-4CD6-BADC-C5283D70147E}" srcOrd="6" destOrd="0" presId="urn:microsoft.com/office/officeart/2009/3/layout/StepUpProcess#1"/>
    <dgm:cxn modelId="{4246D565-1EFE-4FDB-9210-E121FFCC2370}" type="presParOf" srcId="{D867B778-025E-4CD6-BADC-C5283D70147E}" destId="{6299FFCA-0A6F-49AB-8EB0-DDEEFF8E4FE7}" srcOrd="0" destOrd="0" presId="urn:microsoft.com/office/officeart/2009/3/layout/StepUpProcess#1"/>
    <dgm:cxn modelId="{1DE97E78-E2B9-4CF1-82B3-8C93087D4AEB}" type="presParOf" srcId="{D867B778-025E-4CD6-BADC-C5283D70147E}" destId="{3377D5F3-D3E3-462C-92C9-F7CDEBAB3926}" srcOrd="1" destOrd="0" presId="urn:microsoft.com/office/officeart/2009/3/layout/StepUpProcess#1"/>
    <dgm:cxn modelId="{C4107EA2-6DDA-40AC-AC0A-30FE4C9368D8}" type="presOf" srcId="{96270FD4-23A3-4044-987B-28DAF726FFDE}" destId="{3377D5F3-D3E3-462C-92C9-F7CDEBAB3926}" srcOrd="0" destOrd="0" presId="urn:microsoft.com/office/officeart/2009/3/layout/StepUpProcess#1"/>
    <dgm:cxn modelId="{691E74DA-7938-4A34-B9EA-B3BE87BB798F}" type="presParOf" srcId="{D867B778-025E-4CD6-BADC-C5283D70147E}" destId="{42BEF547-6ACF-423B-AE3F-202001571C21}" srcOrd="2" destOrd="0" presId="urn:microsoft.com/office/officeart/2009/3/layout/StepUpProcess#1"/>
    <dgm:cxn modelId="{52A87FA0-8451-4231-BE5C-8F189613A67F}" type="presParOf" srcId="{26682B4D-98F1-4918-8BA4-E9BACFF69973}" destId="{357EDF31-D2CD-4183-A275-A9C426B03C2C}" srcOrd="7" destOrd="0" presId="urn:microsoft.com/office/officeart/2009/3/layout/StepUpProcess#1"/>
    <dgm:cxn modelId="{73EC2DD2-D78E-4791-BF11-19CDF52E7963}" type="presParOf" srcId="{357EDF31-D2CD-4183-A275-A9C426B03C2C}" destId="{BD3C8876-1D87-4A7D-B3B7-3704EC8C6901}" srcOrd="0" destOrd="0" presId="urn:microsoft.com/office/officeart/2009/3/layout/StepUpProcess#1"/>
    <dgm:cxn modelId="{7B4A81E3-E281-44A2-9CBD-E367B4A5CCF7}" type="presParOf" srcId="{26682B4D-98F1-4918-8BA4-E9BACFF69973}" destId="{1D6146D6-1010-4C43-896D-5375B0FA2A01}" srcOrd="8" destOrd="0" presId="urn:microsoft.com/office/officeart/2009/3/layout/StepUpProcess#1"/>
    <dgm:cxn modelId="{49824547-D357-4C77-B363-DAE08DC61C48}" type="presParOf" srcId="{1D6146D6-1010-4C43-896D-5375B0FA2A01}" destId="{D4FE754D-5172-4B2F-8D8D-76A11B3679AC}" srcOrd="0" destOrd="0" presId="urn:microsoft.com/office/officeart/2009/3/layout/StepUpProcess#1"/>
    <dgm:cxn modelId="{AD54FB90-BB17-4F93-BBE5-88AC7CD2906C}" type="presParOf" srcId="{1D6146D6-1010-4C43-896D-5375B0FA2A01}" destId="{AC63C03C-2D73-46E2-BB7A-E08BBB780E0F}" srcOrd="1" destOrd="0" presId="urn:microsoft.com/office/officeart/2009/3/layout/StepUpProcess#1"/>
    <dgm:cxn modelId="{A7FEEEDD-4A5E-4C46-8A27-FCED3DE80D93}" type="presOf" srcId="{5924BA7A-C467-4673-9882-EA633FA69502}" destId="{AC63C03C-2D73-46E2-BB7A-E08BBB780E0F}" srcOrd="0" destOrd="0" presId="urn:microsoft.com/office/officeart/2009/3/layout/StepUpProcess#1"/>
    <dgm:cxn modelId="{D2517448-EAFE-4A70-A6DC-AC2D94CB02F2}" type="presOf" srcId="{DAF007FC-8642-4FA5-B911-CAF3C5369E4E}" destId="{AC63C03C-2D73-46E2-BB7A-E08BBB780E0F}" srcOrd="0" destOrd="1" presId="urn:microsoft.com/office/officeart/2009/3/layout/StepUpProcess#1"/>
    <dgm:cxn modelId="{A31F5C0A-CB16-4D3D-A55C-17B4A8484FAE}" type="presOf" srcId="{E3576697-58DB-4F2C-ADC7-A00FC36BFED0}" destId="{AC63C03C-2D73-46E2-BB7A-E08BBB780E0F}" srcOrd="0" destOrd="2" presId="urn:microsoft.com/office/officeart/2009/3/layout/StepUpProcess#1"/>
    <dgm:cxn modelId="{16EF98F2-DFEC-4CF8-A23B-297DD12EA9E1}" type="presOf" srcId="{B2DE5E1F-DFA5-4D8D-AB8A-51E68B29391E}" destId="{AC63C03C-2D73-46E2-BB7A-E08BBB780E0F}" srcOrd="0" destOrd="3" presId="urn:microsoft.com/office/officeart/2009/3/layout/StepUpProcess#1"/>
  </dgm:cxnLst>
  <dgm:bg/>
  <dgm:whole/>
  <dgm:extLst>
    <a:ext uri="http://schemas.microsoft.com/office/drawing/2008/diagram">
      <dsp:dataModelExt xmlns:dsp="http://schemas.microsoft.com/office/drawing/2008/diagram" relId="rId3" minVer="http://schemas.openxmlformats.org/drawingml/2006/main"/>
    </a:ext>
  </dgm:extLst>
</dgm:dataModel>
</file>

<file path=ppt/diagrams/drawing1.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32" name=""/>
      <dsp:cNvGrpSpPr/>
    </dsp:nvGrpSpPr>
    <dsp:grpSpPr/>
    <dsp:sp modelId="{E45BFA90-D338-4867-B192-9BF5C62A40B7}">
      <dsp:nvSpPr>
        <dsp:cNvPr id="33" name=""/>
        <dsp:cNvSpPr/>
      </dsp:nvSpPr>
      <dsp:spPr>
        <a:xfrm rot="5400000">
          <a:off x="482161" y="1692377"/>
          <a:ext cx="1136106" cy="1890456"/>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84F24978-831E-41A8-A919-9DF3159D95B3}">
      <dsp:nvSpPr>
        <dsp:cNvPr id="34" name=""/>
        <dsp:cNvSpPr/>
      </dsp:nvSpPr>
      <dsp:spPr>
        <a:xfrm>
          <a:off x="292516" y="2257216"/>
          <a:ext cx="1706714" cy="1496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100000"/>
            </a:lnSpc>
            <a:spcBef>
              <a:spcPct val="0"/>
            </a:spcBef>
            <a:spcAft>
              <a:spcPct val="35000"/>
            </a:spcAft>
          </a:pPr>
          <a:r>
            <a:rPr lang="zh-CN" altLang="en-US" sz="2400" b="1" kern="1200">
              <a:latin typeface="楷体" panose="02010609060101010101" pitchFamily="49" charset="-122"/>
              <a:ea typeface="楷体" panose="02010609060101010101" pitchFamily="49" charset="-122"/>
            </a:rPr>
            <a:t>四 下</a:t>
          </a:r>
          <a:endParaRPr sz="1900" kern="1200"/>
        </a:p>
      </dsp:txBody>
      <dsp:txXfrm>
        <a:off x="292516" y="2257216"/>
        <a:ext cx="1706714" cy="1496035"/>
      </dsp:txXfrm>
    </dsp:sp>
    <dsp:sp modelId="{61A5B80A-01D5-4349-A5BB-33A20E744C6C}">
      <dsp:nvSpPr>
        <dsp:cNvPr id="35" name=""/>
        <dsp:cNvSpPr/>
      </dsp:nvSpPr>
      <dsp:spPr>
        <a:xfrm>
          <a:off x="1677209" y="1553199"/>
          <a:ext cx="322021" cy="322021"/>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D804A231-4617-491C-9766-3FC53C39479E}">
      <dsp:nvSpPr>
        <dsp:cNvPr id="36" name=""/>
        <dsp:cNvSpPr/>
      </dsp:nvSpPr>
      <dsp:spPr>
        <a:xfrm rot="5400000">
          <a:off x="2571513" y="1175365"/>
          <a:ext cx="1136106" cy="1890456"/>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BC31EB00-2A90-4CCF-B82C-4A7025E8535A}">
      <dsp:nvSpPr>
        <dsp:cNvPr id="37" name=""/>
        <dsp:cNvSpPr/>
      </dsp:nvSpPr>
      <dsp:spPr>
        <a:xfrm>
          <a:off x="2381868" y="1740204"/>
          <a:ext cx="1706714" cy="1496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100000"/>
            </a:lnSpc>
            <a:spcBef>
              <a:spcPct val="0"/>
            </a:spcBef>
            <a:spcAft>
              <a:spcPct val="35000"/>
            </a:spcAft>
          </a:pPr>
          <a:r>
            <a:rPr lang="zh-CN" altLang="en-US" sz="2400" b="1" kern="1200">
              <a:latin typeface="楷体" panose="02010609060101010101" pitchFamily="49" charset="-122"/>
              <a:ea typeface="楷体" panose="02010609060101010101" pitchFamily="49" charset="-122"/>
            </a:rPr>
            <a:t>四 下</a:t>
          </a:r>
          <a:endParaRPr sz="1900" kern="1200"/>
        </a:p>
      </dsp:txBody>
      <dsp:txXfrm>
        <a:off x="2381868" y="1740204"/>
        <a:ext cx="1706714" cy="1496035"/>
      </dsp:txXfrm>
    </dsp:sp>
    <dsp:sp modelId="{619850C3-35E4-43A9-841E-37DE8E695D93}">
      <dsp:nvSpPr>
        <dsp:cNvPr id="38" name=""/>
        <dsp:cNvSpPr/>
      </dsp:nvSpPr>
      <dsp:spPr>
        <a:xfrm>
          <a:off x="3766561" y="1036187"/>
          <a:ext cx="322021" cy="322021"/>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B12A881D-D55E-4ECD-AEB2-4F5DF5258573}">
      <dsp:nvSpPr>
        <dsp:cNvPr id="39" name=""/>
        <dsp:cNvSpPr/>
      </dsp:nvSpPr>
      <dsp:spPr>
        <a:xfrm rot="5400000">
          <a:off x="4660864" y="658353"/>
          <a:ext cx="1136106" cy="1890456"/>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D1EE6131-7DC5-43B3-95B0-5EA645B87141}">
      <dsp:nvSpPr>
        <dsp:cNvPr id="40" name=""/>
        <dsp:cNvSpPr/>
      </dsp:nvSpPr>
      <dsp:spPr>
        <a:xfrm>
          <a:off x="4471220" y="1223192"/>
          <a:ext cx="1706714" cy="1496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100000"/>
            </a:lnSpc>
            <a:spcBef>
              <a:spcPct val="0"/>
            </a:spcBef>
            <a:spcAft>
              <a:spcPct val="35000"/>
            </a:spcAft>
          </a:pPr>
          <a:endParaRPr lang="zh-CN" altLang="en-US" sz="1400" kern="1200"/>
        </a:p>
        <a:p>
          <a:pPr marL="57150" lvl="1" indent="-57150" algn="l" defTabSz="444500">
            <a:lnSpc>
              <a:spcPct val="100000"/>
            </a:lnSpc>
            <a:spcBef>
              <a:spcPct val="0"/>
            </a:spcBef>
            <a:spcAft>
              <a:spcPct val="15000"/>
            </a:spcAft>
            <a:buChar char="••"/>
          </a:pPr>
          <a:endParaRPr altLang="en-US" sz="1000" kern="1200"/>
        </a:p>
        <a:p>
          <a:pPr marL="57150" lvl="1" indent="-57150" algn="l" defTabSz="444500">
            <a:lnSpc>
              <a:spcPct val="100000"/>
            </a:lnSpc>
            <a:spcBef>
              <a:spcPct val="0"/>
            </a:spcBef>
            <a:spcAft>
              <a:spcPct val="15000"/>
            </a:spcAft>
            <a:buChar char="••"/>
          </a:pPr>
          <a:endParaRPr altLang="en-US" sz="1000" kern="1200"/>
        </a:p>
      </dsp:txBody>
      <dsp:txXfrm>
        <a:off x="4471220" y="1223192"/>
        <a:ext cx="1706714" cy="1496035"/>
      </dsp:txXfrm>
    </dsp:sp>
    <dsp:sp modelId="{4964BCB6-C19F-4C59-A773-66700F7DA323}">
      <dsp:nvSpPr>
        <dsp:cNvPr id="41" name=""/>
        <dsp:cNvSpPr/>
      </dsp:nvSpPr>
      <dsp:spPr>
        <a:xfrm>
          <a:off x="5855913" y="519175"/>
          <a:ext cx="322021" cy="322021"/>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6299FFCA-0A6F-49AB-8EB0-DDEEFF8E4FE7}">
      <dsp:nvSpPr>
        <dsp:cNvPr id="42" name=""/>
        <dsp:cNvSpPr/>
      </dsp:nvSpPr>
      <dsp:spPr>
        <a:xfrm rot="5400000">
          <a:off x="6750216" y="141340"/>
          <a:ext cx="1136106" cy="1890456"/>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3377D5F3-D3E3-462C-92C9-F7CDEBAB3926}">
      <dsp:nvSpPr>
        <dsp:cNvPr id="43" name=""/>
        <dsp:cNvSpPr/>
      </dsp:nvSpPr>
      <dsp:spPr>
        <a:xfrm>
          <a:off x="6560572" y="706179"/>
          <a:ext cx="1706714" cy="1496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endParaRPr altLang="en-US" sz="2400" kern="1200"/>
        </a:p>
      </dsp:txBody>
      <dsp:txXfrm>
        <a:off x="6560572" y="706179"/>
        <a:ext cx="1706714" cy="1496035"/>
      </dsp:txXfrm>
    </dsp:sp>
    <dsp:sp modelId="{42BEF547-6ACF-423B-AE3F-202001571C21}">
      <dsp:nvSpPr>
        <dsp:cNvPr id="44" name=""/>
        <dsp:cNvSpPr/>
      </dsp:nvSpPr>
      <dsp:spPr>
        <a:xfrm>
          <a:off x="7945264" y="2163"/>
          <a:ext cx="322021" cy="322021"/>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D4FE754D-5172-4B2F-8D8D-76A11B3679AC}">
      <dsp:nvSpPr>
        <dsp:cNvPr id="45" name=""/>
        <dsp:cNvSpPr/>
      </dsp:nvSpPr>
      <dsp:spPr>
        <a:xfrm rot="5400000">
          <a:off x="8839568" y="-375671"/>
          <a:ext cx="1136106" cy="1890456"/>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a:lstStyle/>
        <a:p/>
      </dsp:txBody>
    </dsp:sp>
    <dsp:sp modelId="{AC63C03C-2D73-46E2-BB7A-E08BBB780E0F}">
      <dsp:nvSpPr>
        <dsp:cNvPr id="46" name=""/>
        <dsp:cNvSpPr/>
      </dsp:nvSpPr>
      <dsp:spPr>
        <a:xfrm>
          <a:off x="8649923" y="189167"/>
          <a:ext cx="1706714" cy="1496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endParaRPr altLang="en-US" sz="2400" kern="1200"/>
        </a:p>
        <a:p>
          <a:pPr marL="171450" lvl="1" indent="-171450" algn="l" defTabSz="844550">
            <a:lnSpc>
              <a:spcPct val="90000"/>
            </a:lnSpc>
            <a:spcBef>
              <a:spcPct val="0"/>
            </a:spcBef>
            <a:spcAft>
              <a:spcPct val="15000"/>
            </a:spcAft>
            <a:buChar char="••"/>
          </a:pPr>
          <a:endParaRPr altLang="en-US" sz="1900" kern="1200"/>
        </a:p>
        <a:p>
          <a:pPr marL="342900" lvl="2" indent="-171450" algn="l" defTabSz="844550">
            <a:lnSpc>
              <a:spcPct val="90000"/>
            </a:lnSpc>
            <a:spcBef>
              <a:spcPct val="0"/>
            </a:spcBef>
            <a:spcAft>
              <a:spcPct val="15000"/>
            </a:spcAft>
            <a:buChar char="••"/>
          </a:pPr>
          <a:endParaRPr altLang="en-US" sz="1900" kern="1200"/>
        </a:p>
        <a:p>
          <a:pPr marL="342900" lvl="2" indent="-171450" algn="l" defTabSz="844550">
            <a:lnSpc>
              <a:spcPct val="90000"/>
            </a:lnSpc>
            <a:spcBef>
              <a:spcPct val="0"/>
            </a:spcBef>
            <a:spcAft>
              <a:spcPct val="15000"/>
            </a:spcAft>
            <a:buChar char="••"/>
          </a:pPr>
          <a:endParaRPr altLang="en-US" sz="1900" kern="1200"/>
        </a:p>
      </dsp:txBody>
      <dsp:txXfrm>
        <a:off x="8649923" y="189167"/>
        <a:ext cx="1706714" cy="1496035"/>
      </dsp:txXfrm>
    </dsp:sp>
  </dsp:spTree>
</dsp:drawing>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9/3/layout/StepUpProcess#1">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rSet qsTypeId="urn:microsoft.com/office/officeart/2005/8/quickstyle/simple5"/>
        </dgm:pt>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rSet csTypeId="urn:microsoft.com/office/officeart/2005/8/colors/accent6_5"/>
        </dgm:pt>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rot="90" type="corner" r:blip="">
                <dgm:adjLst>
                  <dgm:adj idx="1" val="0.1612"/>
                  <dgm:adj idx="2" val="0.1611"/>
                </dgm:adjLst>
              </dgm:shape>
            </dgm:if>
            <dgm:else name="Name8">
              <dgm:shape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choose name="Name9">
          <dgm:if name="Name10" axis="followSib" ptType="node" func="cnt" op="gte" val="1">
            <dgm:layoutNode name="Triangle" styleLbl="alignNode1">
              <dgm:alg type="sp"/>
              <dgm:choose name="Name11">
                <dgm:if name="Name12" func="var" arg="dir" op="equ" val="norm">
                  <dgm:shape type="triangle" r:blip="">
                    <dgm:adjLst>
                      <dgm:adj idx="1" val="1"/>
                    </dgm:adjLst>
                  </dgm:shape>
                </dgm:if>
                <dgm:else name="Name13">
                  <dgm:shape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r:blip="">
              <dgm:adjLst/>
            </dgm:shape>
            <dgm:presOf/>
          </dgm:layoutNode>
        </dgm:layoutNode>
      </dgm:forEach>
    </dgm:forEach>
  </dgm:layoutNode>
</dgm:layoutDef>
</file>

<file path=ppt/diagrams/quickStyle1.xml><?xml version="1.0" encoding="utf-8"?>
<dgm:styleDef xmlns:a="http://schemas.openxmlformats.org/drawingml/2006/main" xmlns:dgm="http://schemas.openxmlformats.org/drawingml/2006/diagram" uniqueId="urn:microsoft.com/office/officeart/2005/8/quickstyle/simple2#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908801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   </a:t>
            </a:r>
            <a:r>
              <a:rPr lang="zh-CN" altLang="en-US">
                <a:sym typeface="+mn-ea"/>
              </a:rPr>
              <a:t>尊敬的各位领导、亲爱的老师们，大家下午好！非常荣幸有这样一个机会代表临沂第四十中学进行大单元教学设计的汇报。我汇报的内容是《“保护地球”大单元教学设计》。我将从以下四个方面向大家进行详细的汇报。</a:t>
            </a:r>
            <a:endParaRPr lang="zh-CN" altLang="en-US"/>
          </a:p>
        </p:txBody>
      </p:sp>
    </p:spTree>
    <p:extLst>
      <p:ext uri="{BB962C8B-B14F-4D97-AF65-F5344CB8AC3E}">
        <p14:creationId xmlns:p14="http://schemas.microsoft.com/office/powerpoint/2010/main" val="2701432677"/>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sz="3200">
                <a:solidFill>
                  <a:schemeClr val="bg1"/>
                </a:solidFill>
                <a:latin typeface="汉仪劲楷简" panose="00020600040101010101" charset="-122"/>
                <a:ea typeface="汉仪劲楷简" panose="00020600040101010101" charset="-122"/>
              </a:rPr>
              <a:t>六年级上册第六单元的单元导语引用了印第安人首领西雅图的著名演讲《这片土地是神圣的》当中的一句话：“我们是大地的一部分，大地也是我们的一部分。”很明显，“保护环境、珍惜资源，保护地球，人人有责”是本单元的单元主题。</a:t>
            </a:r>
          </a:p>
        </p:txBody>
      </p:sp>
    </p:spTree>
    <p:extLst>
      <p:ext uri="{BB962C8B-B14F-4D97-AF65-F5344CB8AC3E}">
        <p14:creationId xmlns:p14="http://schemas.microsoft.com/office/powerpoint/2010/main" val="3318609569"/>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196119721"/>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纵向分析人文主题，通过梳理发现，围绕“自然、环境”的人文主题每个年级都会涉及到，低段内容安排上更注重引导学生走近自然，多与自然接触，通过实践感受各种自然事物呈现的美；中段侧重引导学生在感受的基础上去了解、思考、观察、欣赏大自然，真正发现自然之美，激发热爱自然的情感；到了高年级，要激发学生对自然环境和自然资源保护的欲望，倡导学生学会保护自然，珍惜资源。学生由“感受自然”“热爱自然”逐步走向“保护自然”的思想高度。</a:t>
            </a:r>
          </a:p>
        </p:txBody>
      </p:sp>
    </p:spTree>
    <p:extLst>
      <p:ext uri="{BB962C8B-B14F-4D97-AF65-F5344CB8AC3E}">
        <p14:creationId xmlns:p14="http://schemas.microsoft.com/office/powerpoint/2010/main" val="1523804617"/>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古诗三首》通过描绘南北不同的美景，呈现出古代地球原本美丽的面貌；《只有一个地球》说明了地球现在的突出问题，明确人类的生存“只有一个地球”的事实，号召我们提出有建设性的宣传标语，呼吁人类应该珍惜资源，保护地球。《青山不老》讲述了一位山野老农执着种树的感人事迹，提出要宣讲身边的模范人物，向他们学习，共同保护我们美好的家园。《三黑和土地》是一首现代诗，展示了以三黑为代表的农民在获得土地后的喜悦以及对土地诚挚的热爱，用诗歌的形式抒发表达人与自然和谐相处的状态。四篇课文都围绕着自己的观点表达对人与自然和谐相处的认识，明确人与自然相互依存的关系，号召人们要爱护环境、珍爱地球家园。本单元的习作要求是“学写倡议书”，围绕环保突出问题发出有意义、有深度的倡议，以此共同开展、进行好环保主题教育。一方面可以加深学生对课文的思考和对环保必要性的认识，另一方面引导学生关注现实生活中存在的问题，提高应用文写作的能力。</a:t>
            </a:r>
          </a:p>
          <a:p>
            <a:r>
              <a:rPr lang="zh-CN" altLang="en-US"/>
              <a:t>通过内容的解读，可以判断本单元在课程内容上从属于“实用性阅读与交流”和“文学阅读与创意表达”任务群。</a:t>
            </a:r>
          </a:p>
        </p:txBody>
      </p:sp>
    </p:spTree>
    <p:extLst>
      <p:ext uri="{BB962C8B-B14F-4D97-AF65-F5344CB8AC3E}">
        <p14:creationId xmlns:p14="http://schemas.microsoft.com/office/powerpoint/2010/main" val="211935175"/>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14650384"/>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   </a:t>
            </a:r>
            <a:r>
              <a:rPr lang="zh-CN" altLang="en-US">
                <a:sym typeface="+mn-ea"/>
              </a:rPr>
              <a:t>单元要素横向分析，寻找理解路径。围绕“抓住关键句，把握文章的主要观点。”这个阅读训练要素，本单元的每篇课文都有一些关键性的句子来表达文章的感情和观点。《古诗三首》课后习题第2题“读读《浪淘沙（其一）》，说说你从哪里体会到了黄河的磅礴气势。”和第3题“想想《江南春》抓住哪些景物写出了江南春天的特点。”都旨在唤醒并巩固学生抓关键词把握主要内容的学习方法。</a:t>
            </a:r>
            <a:endParaRPr lang="zh-CN" altLang="en-US"/>
          </a:p>
          <a:p>
            <a:endParaRPr lang="zh-CN" altLang="en-US"/>
          </a:p>
        </p:txBody>
      </p:sp>
    </p:spTree>
    <p:extLst>
      <p:ext uri="{BB962C8B-B14F-4D97-AF65-F5344CB8AC3E}">
        <p14:creationId xmlns:p14="http://schemas.microsoft.com/office/powerpoint/2010/main" val="262499994"/>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学生对“关键语句”并不陌生。“抓关键语句”作为一种阅读策略从三年级就已经开始出现。借助关键语句，三年级需要达到理解、概括段意的要求；四年级需要达到借助关键语句初步体会文章思想感情的要求；五年级要求借助关键句梳理信息，把握文章的内容要点；六年级则需要抓住关键句，达到把握文章主旨、理解文章主题的能力。教材在不同学段引导学生通过抓关键句，循序渐进地形成一系列联系密切、层级递进的能力。本单元通过精读课文略读课文的安排，指导学生多角度理解观点，再到习作《学写倡议书》能够表达观点，写出观点。</a:t>
            </a:r>
            <a:endParaRPr lang="zh-CN" altLang="en-US"/>
          </a:p>
          <a:p>
            <a:endParaRPr lang="zh-CN" altLang="en-US"/>
          </a:p>
        </p:txBody>
      </p:sp>
    </p:spTree>
    <p:extLst>
      <p:ext uri="{BB962C8B-B14F-4D97-AF65-F5344CB8AC3E}">
        <p14:creationId xmlns:p14="http://schemas.microsoft.com/office/powerpoint/2010/main" val="3561416870"/>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5.xml" /><Relationship Id="rId2" Type="http://schemas.openxmlformats.org/officeDocument/2006/relationships/tags" Target="../tags/tag6.xml" /><Relationship Id="rId3" Type="http://schemas.openxmlformats.org/officeDocument/2006/relationships/tags" Target="../tags/tag7.xml" /><Relationship Id="rId4"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DF166F5-F39B-4B6A-BCDA-2099FBD5C3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6CB4DC-6A37-4EB8-B367-8F14989E26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E840F71-287F-4EB8-8FFD-B2D1E40C5E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B4A8F33-8E58-4A25-B37B-089E533078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40350D9-65E6-4DAC-9654-52B9BB3CE07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BD469B7-C8E9-44AF-9059-2F0BACB1C57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650B83A-AEAC-4A93-9839-BFF3DDF7ACB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1CF681-CB42-4048-AC42-F738CEFF93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BFC361-3BF1-4077-8A93-E4E8F9DE60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2137D1-282D-4855-A5CA-0572ADFE79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5C867D-3825-498D-9C7A-23FF106C69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2024/3/2</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2024/3/2</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tags" Target="../tags/tag11.xml" /><Relationship Id="rId7" Type="http://schemas.openxmlformats.org/officeDocument/2006/relationships/tags" Target="../tags/tag12.xml" /><Relationship Id="rId8" Type="http://schemas.openxmlformats.org/officeDocument/2006/relationships/image" Target="../media/image1.png" /><Relationship Id="rId9" Type="http://schemas.openxmlformats.org/officeDocument/2006/relationships/tags" Target="../tags/tag1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blipFill dpi="0" rotWithShape="0">
          <a:blip r:embed="rId8">
            <a:lum/>
          </a:blip>
          <a:stretch>
            <a:fillRect/>
          </a:stretch>
        </a:blipFill>
        <a:effectLst/>
      </p:bgPr>
    </p:bg>
    <p:spTree>
      <p:nvGrpSpPr>
        <p:cNvPr id="1" name=""/>
        <p:cNvGrpSpPr/>
        <p:nvPr/>
      </p:nvGrpSpPr>
      <p:grpSpPr>
        <a:xfrm>
          <a:off x="0" y="0"/>
          <a:ext cx="0" cy="0"/>
        </a:xfrm>
      </p:grpSpPr>
      <p:sp>
        <p:nvSpPr>
          <p:cNvPr id="2" name="标题占位符 1"/>
          <p:cNvSpPr>
            <a:spLocks noGrp="1"/>
          </p:cNvSpPr>
          <p:nvPr>
            <p:ph type="title"/>
            <p:custDataLst>
              <p:tags r:id="rId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p>
        </p:txBody>
      </p:sp>
      <p:sp>
        <p:nvSpPr>
          <p:cNvPr id="3" name="文本占位符 2"/>
          <p:cNvSpPr>
            <a:spLocks noGrp="1"/>
          </p:cNvSpPr>
          <p:nvPr>
            <p:ph type="body" idx="1"/>
            <p:custDataLst>
              <p:tags r:id="rId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5"/>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2024/3/2</a:t>
            </a:fld>
            <a:endParaRPr lang="zh-CN" altLang="en-US"/>
          </a:p>
        </p:txBody>
      </p:sp>
      <p:sp>
        <p:nvSpPr>
          <p:cNvPr id="5" name="页脚占位符 4"/>
          <p:cNvSpPr>
            <a:spLocks noGrp="1"/>
          </p:cNvSpPr>
          <p:nvPr>
            <p:ph type="ftr" sz="quarter" idx="3"/>
            <p:custDataLst>
              <p:tags r:id="rId6"/>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7"/>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Tree>
    <p:custDataLst>
      <p:tags r:id="rId9"/>
    </p:custDataLst>
  </p:cSld>
  <p:clrMap bg1="lt1" tx1="dk1" bg2="lt2" tx2="dk2" accent1="accent1" accent2="accent2" accent3="accent3" accent4="accent4" accent5="accent5" accent6="accent6" hlink="hlink" folHlink="folHlink"/>
  <p:sldLayoutIdLst>
    <p:sldLayoutId id="2147483660" r:id="rId1"/>
    <p:sldLayoutId id="2147483661" r:id="rId2"/>
  </p:sldLayoutIdLst>
  <mc:AlternateContent>
    <mc:Choice xmlns:p14="http://schemas.microsoft.com/office/powerpoint/2010/main" Requires="p14">
      <p:transition spd="slow" p14:dur="1500">
        <p:random/>
      </p:transition>
    </mc:Choice>
    <mc:Fallback>
      <p:transition spd="slow">
        <p:random/>
      </p:transition>
    </mc:Fallback>
  </mc:AlternateContent>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22.xml" /><Relationship Id="rId11" Type="http://schemas.openxmlformats.org/officeDocument/2006/relationships/tags" Target="../tags/tag23.xml" /><Relationship Id="rId12" Type="http://schemas.openxmlformats.org/officeDocument/2006/relationships/tags" Target="../tags/tag24.xml" /><Relationship Id="rId13" Type="http://schemas.openxmlformats.org/officeDocument/2006/relationships/tags" Target="../tags/tag25.xml" /><Relationship Id="rId14" Type="http://schemas.openxmlformats.org/officeDocument/2006/relationships/tags" Target="../tags/tag26.xml" /><Relationship Id="rId15" Type="http://schemas.openxmlformats.org/officeDocument/2006/relationships/tags" Target="../tags/tag27.xml" /><Relationship Id="rId16" Type="http://schemas.openxmlformats.org/officeDocument/2006/relationships/tags" Target="../tags/tag28.xml" /><Relationship Id="rId17" Type="http://schemas.openxmlformats.org/officeDocument/2006/relationships/tags" Target="../tags/tag29.xml" /><Relationship Id="rId18" Type="http://schemas.openxmlformats.org/officeDocument/2006/relationships/tags" Target="../tags/tag30.xml" /><Relationship Id="rId19" Type="http://schemas.openxmlformats.org/officeDocument/2006/relationships/tags" Target="../tags/tag31.xml" /><Relationship Id="rId2" Type="http://schemas.openxmlformats.org/officeDocument/2006/relationships/tags" Target="../tags/tag14.xml" /><Relationship Id="rId20" Type="http://schemas.openxmlformats.org/officeDocument/2006/relationships/tags" Target="../tags/tag32.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tags" Target="../tags/tag2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2.xml" /><Relationship Id="rId3" Type="http://schemas.openxmlformats.org/officeDocument/2006/relationships/image" Target="../media/image2.jpeg" /><Relationship Id="rId4" Type="http://schemas.openxmlformats.org/officeDocument/2006/relationships/tags" Target="../tags/tag33.xml" /><Relationship Id="rId5" Type="http://schemas.openxmlformats.org/officeDocument/2006/relationships/tags" Target="../tags/tag3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3.xml" /><Relationship Id="rId3" Type="http://schemas.openxmlformats.org/officeDocument/2006/relationships/image" Target="../media/image2.jpeg" /><Relationship Id="rId4" Type="http://schemas.openxmlformats.org/officeDocument/2006/relationships/tags" Target="../tags/tag35.xml" /><Relationship Id="rId5" Type="http://schemas.openxmlformats.org/officeDocument/2006/relationships/tags" Target="../tags/tag36.xml" /><Relationship Id="rId6"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9.jpeg" /><Relationship Id="rId11" Type="http://schemas.openxmlformats.org/officeDocument/2006/relationships/tags" Target="../tags/tag40.xml" /><Relationship Id="rId12" Type="http://schemas.openxmlformats.org/officeDocument/2006/relationships/tags" Target="../tags/tag41.xml" /><Relationship Id="rId13" Type="http://schemas.openxmlformats.org/officeDocument/2006/relationships/tags" Target="../tags/tag42.xml" /><Relationship Id="rId14" Type="http://schemas.openxmlformats.org/officeDocument/2006/relationships/tags" Target="../tags/tag43.xml" /><Relationship Id="rId15" Type="http://schemas.openxmlformats.org/officeDocument/2006/relationships/image" Target="../media/image10.jpeg" /><Relationship Id="rId2" Type="http://schemas.openxmlformats.org/officeDocument/2006/relationships/notesSlide" Target="../notesSlides/notesSlide5.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image" Target="../media/image5.jpeg" /><Relationship Id="rId7" Type="http://schemas.openxmlformats.org/officeDocument/2006/relationships/image" Target="../media/image6.jpeg" /><Relationship Id="rId8" Type="http://schemas.openxmlformats.org/officeDocument/2006/relationships/image" Target="../media/image7.jpeg" /><Relationship Id="rId9"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50.xml" /><Relationship Id="rId11" Type="http://schemas.openxmlformats.org/officeDocument/2006/relationships/tags" Target="../tags/tag51.xml" /><Relationship Id="rId12" Type="http://schemas.openxmlformats.org/officeDocument/2006/relationships/tags" Target="../tags/tag52.xml" /><Relationship Id="rId13" Type="http://schemas.openxmlformats.org/officeDocument/2006/relationships/tags" Target="../tags/tag53.xml" /><Relationship Id="rId14" Type="http://schemas.openxmlformats.org/officeDocument/2006/relationships/tags" Target="../tags/tag54.xml" /><Relationship Id="rId15" Type="http://schemas.openxmlformats.org/officeDocument/2006/relationships/tags" Target="../tags/tag55.xml" /><Relationship Id="rId2" Type="http://schemas.openxmlformats.org/officeDocument/2006/relationships/notesSlide" Target="../notesSlides/notesSlide6.xml" /><Relationship Id="rId3" Type="http://schemas.openxmlformats.org/officeDocument/2006/relationships/tags" Target="../tags/tag44.xml" /><Relationship Id="rId4" Type="http://schemas.openxmlformats.org/officeDocument/2006/relationships/image" Target="../media/image11.jpeg" /><Relationship Id="rId5" Type="http://schemas.openxmlformats.org/officeDocument/2006/relationships/tags" Target="../tags/tag45.xml" /><Relationship Id="rId6" Type="http://schemas.openxmlformats.org/officeDocument/2006/relationships/tags" Target="../tags/tag46.xml" /><Relationship Id="rId7" Type="http://schemas.openxmlformats.org/officeDocument/2006/relationships/tags" Target="../tags/tag47.xml" /><Relationship Id="rId8" Type="http://schemas.openxmlformats.org/officeDocument/2006/relationships/tags" Target="../tags/tag48.xml" /><Relationship Id="rId9" Type="http://schemas.openxmlformats.org/officeDocument/2006/relationships/tags" Target="../tags/tag4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tags" Target="../tags/tag56.xml" /><Relationship Id="rId4" Type="http://schemas.openxmlformats.org/officeDocument/2006/relationships/tags" Target="../tags/tag57.xml" /><Relationship Id="rId5" Type="http://schemas.openxmlformats.org/officeDocument/2006/relationships/tags" Target="../tags/tag58.xml" /><Relationship Id="rId6" Type="http://schemas.openxmlformats.org/officeDocument/2006/relationships/tags" Target="../tags/tag5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62.xml" /><Relationship Id="rId11" Type="http://schemas.openxmlformats.org/officeDocument/2006/relationships/tags" Target="../tags/tag63.xml" /><Relationship Id="rId12" Type="http://schemas.openxmlformats.org/officeDocument/2006/relationships/tags" Target="../tags/tag64.xml" /><Relationship Id="rId13" Type="http://schemas.openxmlformats.org/officeDocument/2006/relationships/tags" Target="../tags/tag65.xml" /><Relationship Id="rId2" Type="http://schemas.openxmlformats.org/officeDocument/2006/relationships/notesSlide" Target="../notesSlides/notesSlide8.xml" /><Relationship Id="rId3" Type="http://schemas.microsoft.com/office/2007/relationships/diagramDrawing" Target="../diagrams/drawing1.xml" /><Relationship Id="rId4" Type="http://schemas.openxmlformats.org/officeDocument/2006/relationships/diagramData" Target="../diagrams/data1.xml" /><Relationship Id="rId5" Type="http://schemas.openxmlformats.org/officeDocument/2006/relationships/diagramLayout" Target="../diagrams/layout1.xml" /><Relationship Id="rId6" Type="http://schemas.openxmlformats.org/officeDocument/2006/relationships/diagramQuickStyle" Target="../diagrams/quickStyle1.xml" /><Relationship Id="rId7" Type="http://schemas.openxmlformats.org/officeDocument/2006/relationships/diagramColors" Target="../diagrams/colors1.xml" /><Relationship Id="rId8" Type="http://schemas.openxmlformats.org/officeDocument/2006/relationships/tags" Target="../tags/tag60.xml" /><Relationship Id="rId9" Type="http://schemas.openxmlformats.org/officeDocument/2006/relationships/tags" Target="../tags/tag6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2.jpeg" /><Relationship Id="rId3" Type="http://schemas.openxmlformats.org/officeDocument/2006/relationships/image" Target="../media/image1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4.png" /><Relationship Id="rId3" Type="http://schemas.openxmlformats.org/officeDocument/2006/relationships/tags" Target="../tags/tag66.xml" /><Relationship Id="rId4" Type="http://schemas.openxmlformats.org/officeDocument/2006/relationships/image" Target="../media/image15.png" /><Relationship Id="rId5" Type="http://schemas.openxmlformats.org/officeDocument/2006/relationships/tags" Target="../tags/tag67.xml" /><Relationship Id="rId6" Type="http://schemas.openxmlformats.org/officeDocument/2006/relationships/image" Target="../media/image16.jpeg" /><Relationship Id="rId7" Type="http://schemas.openxmlformats.org/officeDocument/2006/relationships/image" Target="../media/image17.jpeg" /><Relationship Id="rId8" Type="http://schemas.openxmlformats.org/officeDocument/2006/relationships/tags" Target="../tags/tag68.xml" /><Relationship Id="rId9" Type="http://schemas.openxmlformats.org/officeDocument/2006/relationships/tags" Target="../tags/tag6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6111233223010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122555" y="2107565"/>
            <a:ext cx="11950700" cy="2018665"/>
          </a:xfrm>
        </p:spPr>
        <p:txBody>
          <a:bodyPr>
            <a:noAutofit/>
          </a:bodyPr>
          <a:lstStyle/>
          <a:p>
            <a:pPr marL="0" indent="0" algn="l">
              <a:lnSpc>
                <a:spcPct val="150000"/>
              </a:lnSpc>
            </a:pPr>
            <a:r>
              <a:rPr lang="en-US" altLang="zh-CN" sz="5400">
                <a:solidFill>
                  <a:srgbClr val="FF0000"/>
                </a:solidFill>
                <a:latin typeface="华文新魏" panose="02010800040101010101" pitchFamily="2" charset="-122"/>
                <a:ea typeface="华文新魏" panose="02010800040101010101" pitchFamily="2" charset="-122"/>
              </a:rPr>
              <a:t>   “</a:t>
            </a:r>
            <a:r>
              <a:rPr lang="zh-CN" altLang="en-US" sz="5400">
                <a:solidFill>
                  <a:srgbClr val="FF0000"/>
                </a:solidFill>
                <a:latin typeface="华文新魏" panose="02010800040101010101" pitchFamily="2" charset="-122"/>
                <a:ea typeface="华文新魏" panose="02010800040101010101" pitchFamily="2" charset="-122"/>
              </a:rPr>
              <a:t>走进外国名著</a:t>
            </a:r>
            <a:r>
              <a:rPr lang="en-US" altLang="zh-CN" sz="5400">
                <a:solidFill>
                  <a:srgbClr val="FF0000"/>
                </a:solidFill>
                <a:latin typeface="华文新魏" panose="02010800040101010101" pitchFamily="2" charset="-122"/>
                <a:ea typeface="华文新魏" panose="02010800040101010101" pitchFamily="2" charset="-122"/>
              </a:rPr>
              <a:t>”</a:t>
            </a:r>
            <a:r>
              <a:rPr lang="zh-CN" altLang="en-US" sz="5400">
                <a:solidFill>
                  <a:srgbClr val="FF0000"/>
                </a:solidFill>
                <a:latin typeface="华文新魏" panose="02010800040101010101" pitchFamily="2" charset="-122"/>
                <a:ea typeface="华文新魏" panose="02010800040101010101" pitchFamily="2" charset="-122"/>
              </a:rPr>
              <a:t>大单元教学设计</a:t>
            </a:r>
            <a:br>
              <a:rPr lang="zh-CN" altLang="en-US" sz="5400">
                <a:solidFill>
                  <a:srgbClr val="FF0000"/>
                </a:solidFill>
                <a:latin typeface="华文新魏" panose="02010800040101010101" pitchFamily="2" charset="-122"/>
                <a:ea typeface="华文新魏" panose="02010800040101010101" pitchFamily="2" charset="-122"/>
              </a:rPr>
            </a:br>
            <a:r>
              <a:rPr lang="en-US" altLang="zh-CN" sz="5400">
                <a:solidFill>
                  <a:srgbClr val="FF0000"/>
                </a:solidFill>
                <a:latin typeface="华文新魏" panose="02010800040101010101" pitchFamily="2" charset="-122"/>
                <a:ea typeface="华文新魏" panose="02010800040101010101" pitchFamily="2" charset="-122"/>
              </a:rPr>
              <a:t>                 </a:t>
            </a:r>
            <a:endParaRPr lang="zh-CN" altLang="en-US" sz="4000">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24" name="直接连接符 23"/>
          <p:cNvCxnSpPr/>
          <p:nvPr>
            <p:custDataLst>
              <p:tags r:id="rId2"/>
            </p:custDataLst>
          </p:nvPr>
        </p:nvCxnSpPr>
        <p:spPr>
          <a:xfrm flipH="1">
            <a:off x="4191000" y="4224020"/>
            <a:ext cx="0" cy="1692275"/>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9" name="直接连接符 18"/>
          <p:cNvCxnSpPr/>
          <p:nvPr>
            <p:custDataLst>
              <p:tags r:id="rId3"/>
            </p:custDataLst>
          </p:nvPr>
        </p:nvCxnSpPr>
        <p:spPr>
          <a:xfrm>
            <a:off x="3007995" y="1755140"/>
            <a:ext cx="37465" cy="421132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8" name="直接连接符 17"/>
          <p:cNvCxnSpPr/>
          <p:nvPr>
            <p:custDataLst>
              <p:tags r:id="rId4"/>
            </p:custDataLst>
          </p:nvPr>
        </p:nvCxnSpPr>
        <p:spPr>
          <a:xfrm flipH="1">
            <a:off x="1905000" y="2231390"/>
            <a:ext cx="0" cy="3684905"/>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 name="直接连接符 16"/>
          <p:cNvCxnSpPr/>
          <p:nvPr>
            <p:custDataLst>
              <p:tags r:id="rId5"/>
            </p:custDataLst>
          </p:nvPr>
        </p:nvCxnSpPr>
        <p:spPr>
          <a:xfrm flipH="1">
            <a:off x="1216025" y="1642110"/>
            <a:ext cx="0" cy="4298950"/>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11" name="六边形 10"/>
          <p:cNvSpPr/>
          <p:nvPr>
            <p:custDataLst>
              <p:tags r:id="rId6"/>
            </p:custDataLst>
          </p:nvPr>
        </p:nvSpPr>
        <p:spPr>
          <a:xfrm>
            <a:off x="2115820" y="4375785"/>
            <a:ext cx="1516380" cy="1346835"/>
          </a:xfrm>
          <a:prstGeom prst="hexagon">
            <a:avLst/>
          </a:prstGeom>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 name="六边形 9"/>
          <p:cNvSpPr/>
          <p:nvPr>
            <p:custDataLst>
              <p:tags r:id="rId7"/>
            </p:custDataLst>
          </p:nvPr>
        </p:nvSpPr>
        <p:spPr>
          <a:xfrm>
            <a:off x="2047240" y="2005965"/>
            <a:ext cx="2042795" cy="1732915"/>
          </a:xfrm>
          <a:prstGeom prst="hexagon">
            <a:avLst/>
          </a:prstGeom>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9" name="流程图: 可选过程 38"/>
          <p:cNvSpPr>
            <a:spLocks noChangeAspect="1"/>
          </p:cNvSpPr>
          <p:nvPr>
            <p:custDataLst>
              <p:tags r:id="rId8"/>
            </p:custDataLst>
          </p:nvPr>
        </p:nvSpPr>
        <p:spPr>
          <a:xfrm>
            <a:off x="4196080" y="3844290"/>
            <a:ext cx="815340" cy="815340"/>
          </a:xfrm>
          <a:prstGeom prst="flowChartAlternateProcess">
            <a:avLst/>
          </a:prstGeom>
          <a:solidFill>
            <a:schemeClr val="accent2">
              <a:lumMod val="20000"/>
              <a:lumOff val="80000"/>
            </a:schemeClr>
          </a:solidFill>
        </p:spPr>
        <p:style>
          <a:lnRef idx="2">
            <a:schemeClr val="lt1"/>
          </a:lnRef>
          <a:fillRef idx="1">
            <a:schemeClr val="accent1"/>
          </a:fillRef>
          <a:effectRef idx="1">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400">
                <a:solidFill>
                  <a:schemeClr val="tx1"/>
                </a:solidFill>
                <a:latin typeface="华文隶书" panose="02010800040101010101" charset="-122"/>
                <a:ea typeface="华文隶书" panose="02010800040101010101" charset="-122"/>
              </a:rPr>
              <a:t>三</a:t>
            </a:r>
          </a:p>
        </p:txBody>
      </p:sp>
      <p:sp>
        <p:nvSpPr>
          <p:cNvPr id="22" name="矩形 21"/>
          <p:cNvSpPr/>
          <p:nvPr>
            <p:custDataLst>
              <p:tags r:id="rId9"/>
            </p:custDataLst>
          </p:nvPr>
        </p:nvSpPr>
        <p:spPr>
          <a:xfrm>
            <a:off x="5213350" y="3890645"/>
            <a:ext cx="6583045" cy="768350"/>
          </a:xfrm>
          <a:prstGeom prst="rect">
            <a:avLst/>
          </a:prstGeom>
          <a:solidFill>
            <a:schemeClr val="accent2">
              <a:lumMod val="20000"/>
              <a:lumOff val="80000"/>
            </a:schemeClr>
          </a:solidFill>
          <a:effectLst>
            <a:softEdge rad="50800"/>
          </a:effectLst>
        </p:spPr>
        <p:style>
          <a:lnRef idx="0">
            <a:srgbClr val="FFFFFF"/>
          </a:lnRef>
          <a:fillRef idx="1">
            <a:schemeClr val="accent1"/>
          </a:fillRef>
          <a:effectRef idx="0">
            <a:srgbClr val="FFFFFF"/>
          </a:effectRef>
          <a:fontRef idx="minor">
            <a:schemeClr val="lt1"/>
          </a:fontRef>
        </p:style>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altLang="en-US" sz="4400">
                <a:latin typeface="华文隶书" panose="02010800040101010101" charset="-122"/>
                <a:ea typeface="华文隶书" panose="02010800040101010101" charset="-122"/>
                <a:sym typeface="+mn-ea"/>
              </a:rPr>
              <a:t>根据目标</a:t>
            </a:r>
            <a:r>
              <a:rPr lang="en-US" altLang="zh-CN" sz="4400">
                <a:latin typeface="华文隶书" panose="02010800040101010101" charset="-122"/>
                <a:ea typeface="华文隶书" panose="02010800040101010101" charset="-122"/>
                <a:sym typeface="+mn-ea"/>
              </a:rPr>
              <a:t> </a:t>
            </a:r>
            <a:r>
              <a:rPr lang="zh-CN" altLang="en-US" sz="4400">
                <a:latin typeface="华文隶书" panose="02010800040101010101" charset="-122"/>
                <a:ea typeface="华文隶书" panose="02010800040101010101" charset="-122"/>
                <a:sym typeface="+mn-ea"/>
              </a:rPr>
              <a:t>确定单元大任务</a:t>
            </a:r>
          </a:p>
        </p:txBody>
      </p:sp>
      <p:sp>
        <p:nvSpPr>
          <p:cNvPr id="12" name="六边形 11"/>
          <p:cNvSpPr/>
          <p:nvPr>
            <p:custDataLst>
              <p:tags r:id="rId10"/>
            </p:custDataLst>
          </p:nvPr>
        </p:nvSpPr>
        <p:spPr>
          <a:xfrm>
            <a:off x="3352165" y="4150360"/>
            <a:ext cx="414020" cy="369570"/>
          </a:xfrm>
          <a:prstGeom prst="hexagon">
            <a:avLst/>
          </a:prstGeom>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3" name="六边形 12"/>
          <p:cNvSpPr/>
          <p:nvPr>
            <p:custDataLst>
              <p:tags r:id="rId11"/>
            </p:custDataLst>
          </p:nvPr>
        </p:nvSpPr>
        <p:spPr>
          <a:xfrm>
            <a:off x="1192530" y="5247005"/>
            <a:ext cx="489585" cy="394335"/>
          </a:xfrm>
          <a:prstGeom prst="hexagon">
            <a:avLst/>
          </a:prstGeom>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6" name="六边形 15"/>
          <p:cNvSpPr/>
          <p:nvPr>
            <p:custDataLst>
              <p:tags r:id="rId12"/>
            </p:custDataLst>
          </p:nvPr>
        </p:nvSpPr>
        <p:spPr>
          <a:xfrm>
            <a:off x="829945" y="2881630"/>
            <a:ext cx="465455" cy="394335"/>
          </a:xfrm>
          <a:prstGeom prst="hexagon">
            <a:avLst/>
          </a:prstGeom>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25" name="六边形 24"/>
          <p:cNvSpPr/>
          <p:nvPr>
            <p:custDataLst>
              <p:tags r:id="rId13"/>
            </p:custDataLst>
          </p:nvPr>
        </p:nvSpPr>
        <p:spPr>
          <a:xfrm>
            <a:off x="998220" y="1356360"/>
            <a:ext cx="923925" cy="875030"/>
          </a:xfrm>
          <a:prstGeom prst="hexagon">
            <a:avLst/>
          </a:prstGeom>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26" name="六边形 25"/>
          <p:cNvSpPr/>
          <p:nvPr>
            <p:custDataLst>
              <p:tags r:id="rId14"/>
            </p:custDataLst>
          </p:nvPr>
        </p:nvSpPr>
        <p:spPr>
          <a:xfrm>
            <a:off x="2593975" y="1636395"/>
            <a:ext cx="414020" cy="369570"/>
          </a:xfrm>
          <a:prstGeom prst="hexagon">
            <a:avLst/>
          </a:prstGeom>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流程图: 可选过程 6"/>
          <p:cNvSpPr>
            <a:spLocks noChangeAspect="1"/>
          </p:cNvSpPr>
          <p:nvPr>
            <p:custDataLst>
              <p:tags r:id="rId15"/>
            </p:custDataLst>
          </p:nvPr>
        </p:nvSpPr>
        <p:spPr>
          <a:xfrm>
            <a:off x="4145280" y="1548765"/>
            <a:ext cx="874395" cy="874395"/>
          </a:xfrm>
          <a:prstGeom prst="flowChartAlternateProcess">
            <a:avLst/>
          </a:prstGeom>
          <a:solidFill>
            <a:schemeClr val="accent2">
              <a:lumMod val="20000"/>
              <a:lumOff val="80000"/>
            </a:schemeClr>
          </a:solidFill>
          <a:ln>
            <a:solidFill>
              <a:schemeClr val="accent2">
                <a:lumMod val="40000"/>
                <a:lumOff val="60000"/>
              </a:schemeClr>
            </a:solidFill>
          </a:ln>
        </p:spPr>
        <p:style>
          <a:lnRef idx="2">
            <a:schemeClr val="lt1"/>
          </a:lnRef>
          <a:fillRef idx="1">
            <a:schemeClr val="accent1"/>
          </a:fillRef>
          <a:effectRef idx="1">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400">
                <a:solidFill>
                  <a:schemeClr val="tx1"/>
                </a:solidFill>
                <a:latin typeface="华文隶书" panose="02010800040101010101" charset="-122"/>
                <a:ea typeface="华文隶书" panose="02010800040101010101" charset="-122"/>
              </a:rPr>
              <a:t>一</a:t>
            </a:r>
          </a:p>
        </p:txBody>
      </p:sp>
      <p:sp>
        <p:nvSpPr>
          <p:cNvPr id="8" name="流程图: 可选过程 7"/>
          <p:cNvSpPr>
            <a:spLocks noChangeAspect="1"/>
          </p:cNvSpPr>
          <p:nvPr>
            <p:custDataLst>
              <p:tags r:id="rId16"/>
            </p:custDataLst>
          </p:nvPr>
        </p:nvSpPr>
        <p:spPr>
          <a:xfrm>
            <a:off x="4145280" y="2788920"/>
            <a:ext cx="812800" cy="812800"/>
          </a:xfrm>
          <a:prstGeom prst="flowChartAlternateProcess">
            <a:avLst/>
          </a:prstGeom>
          <a:solidFill>
            <a:schemeClr val="accent2">
              <a:lumMod val="20000"/>
              <a:lumOff val="80000"/>
            </a:schemeClr>
          </a:solidFill>
        </p:spPr>
        <p:style>
          <a:lnRef idx="2">
            <a:schemeClr val="lt1"/>
          </a:lnRef>
          <a:fillRef idx="1">
            <a:schemeClr val="accent1"/>
          </a:fillRef>
          <a:effectRef idx="1">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400">
                <a:solidFill>
                  <a:schemeClr val="tx1"/>
                </a:solidFill>
                <a:latin typeface="华文隶书" panose="02010800040101010101" charset="-122"/>
                <a:ea typeface="华文隶书" panose="02010800040101010101" charset="-122"/>
              </a:rPr>
              <a:t>二</a:t>
            </a:r>
            <a:endParaRPr lang="zh-CN" altLang="en-US" sz="2800" b="1">
              <a:solidFill>
                <a:srgbClr val="FFFAF0"/>
              </a:solidFill>
              <a:latin typeface="Century Gothic" panose="020b0502020202020204" pitchFamily="34" charset="0"/>
              <a:ea typeface="微软雅黑"/>
            </a:endParaRPr>
          </a:p>
        </p:txBody>
      </p:sp>
      <p:sp>
        <p:nvSpPr>
          <p:cNvPr id="27" name="矩形 26"/>
          <p:cNvSpPr/>
          <p:nvPr>
            <p:custDataLst>
              <p:tags r:id="rId17"/>
            </p:custDataLst>
          </p:nvPr>
        </p:nvSpPr>
        <p:spPr>
          <a:xfrm>
            <a:off x="5212080" y="1555750"/>
            <a:ext cx="6625590" cy="811530"/>
          </a:xfrm>
          <a:prstGeom prst="rect">
            <a:avLst/>
          </a:prstGeom>
          <a:solidFill>
            <a:schemeClr val="accent2">
              <a:lumMod val="20000"/>
              <a:lumOff val="80000"/>
            </a:schemeClr>
          </a:solidFill>
          <a:effectLst>
            <a:softEdge rad="50800"/>
          </a:effectLst>
        </p:spPr>
        <p:style>
          <a:lnRef idx="0">
            <a:srgbClr val="FFFFFF"/>
          </a:lnRef>
          <a:fillRef idx="1">
            <a:schemeClr val="accent1"/>
          </a:fillRef>
          <a:effectRef idx="0">
            <a:srgbClr val="FFFFFF"/>
          </a:effectRef>
          <a:fontRef idx="minor">
            <a:schemeClr val="lt1"/>
          </a:fontRef>
        </p:style>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400">
                <a:solidFill>
                  <a:schemeClr val="tx1"/>
                </a:solidFill>
                <a:latin typeface="华文隶书" panose="02010800040101010101" charset="-122"/>
                <a:ea typeface="华文隶书" panose="02010800040101010101" charset="-122"/>
              </a:rPr>
              <a:t>教材解读</a:t>
            </a:r>
            <a:r>
              <a:rPr lang="en-US" altLang="zh-CN" sz="4400">
                <a:solidFill>
                  <a:schemeClr val="tx1"/>
                </a:solidFill>
                <a:latin typeface="华文隶书" panose="02010800040101010101" charset="-122"/>
                <a:ea typeface="华文隶书" panose="02010800040101010101" charset="-122"/>
              </a:rPr>
              <a:t>  </a:t>
            </a:r>
            <a:r>
              <a:rPr lang="zh-CN" altLang="en-US" sz="4400">
                <a:solidFill>
                  <a:schemeClr val="tx1"/>
                </a:solidFill>
                <a:latin typeface="华文隶书" panose="02010800040101010101" charset="-122"/>
                <a:ea typeface="华文隶书" panose="02010800040101010101" charset="-122"/>
              </a:rPr>
              <a:t>明确单</a:t>
            </a:r>
            <a:r>
              <a:rPr lang="zh-CN" altLang="en-US" sz="4400" smtClean="0">
                <a:solidFill>
                  <a:schemeClr val="tx1"/>
                </a:solidFill>
                <a:latin typeface="华文隶书" panose="02010800040101010101" charset="-122"/>
                <a:ea typeface="华文隶书" panose="02010800040101010101" charset="-122"/>
              </a:rPr>
              <a:t>元大主</a:t>
            </a:r>
            <a:r>
              <a:rPr lang="zh-CN" altLang="en-US" sz="4400">
                <a:solidFill>
                  <a:schemeClr val="tx1"/>
                </a:solidFill>
                <a:latin typeface="华文隶书" panose="02010800040101010101" charset="-122"/>
                <a:ea typeface="华文隶书" panose="02010800040101010101" charset="-122"/>
              </a:rPr>
              <a:t>题</a:t>
            </a:r>
          </a:p>
          <a:p>
            <a:pPr algn="l"/>
            <a:endParaRPr lang="zh-CN" altLang="en-US" sz="4400">
              <a:solidFill>
                <a:schemeClr val="tx1"/>
              </a:solidFill>
              <a:latin typeface="华文隶书" panose="02010800040101010101" charset="-122"/>
              <a:ea typeface="华文隶书" panose="02010800040101010101" charset="-122"/>
              <a:sym typeface="+mn-ea"/>
            </a:endParaRPr>
          </a:p>
        </p:txBody>
      </p:sp>
      <p:sp>
        <p:nvSpPr>
          <p:cNvPr id="28" name="矩形 27"/>
          <p:cNvSpPr/>
          <p:nvPr>
            <p:custDataLst>
              <p:tags r:id="rId18"/>
            </p:custDataLst>
          </p:nvPr>
        </p:nvSpPr>
        <p:spPr>
          <a:xfrm>
            <a:off x="5189855" y="2788920"/>
            <a:ext cx="6647815" cy="768350"/>
          </a:xfrm>
          <a:prstGeom prst="rect">
            <a:avLst/>
          </a:prstGeom>
          <a:solidFill>
            <a:schemeClr val="accent2">
              <a:lumMod val="20000"/>
              <a:lumOff val="80000"/>
            </a:schemeClr>
          </a:solidFill>
          <a:effectLst>
            <a:softEdge rad="50800"/>
          </a:effectLst>
        </p:spPr>
        <p:style>
          <a:lnRef idx="0">
            <a:srgbClr val="FFFFFF"/>
          </a:lnRef>
          <a:fillRef idx="1">
            <a:schemeClr val="accent1"/>
          </a:fillRef>
          <a:effectRef idx="0">
            <a:srgbClr val="FFFFFF"/>
          </a:effectRef>
          <a:fontRef idx="minor">
            <a:schemeClr val="lt1"/>
          </a:fontRef>
        </p:style>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400">
                <a:solidFill>
                  <a:schemeClr val="tx1"/>
                </a:solidFill>
                <a:latin typeface="华文隶书" panose="02010800040101010101" charset="-122"/>
                <a:ea typeface="华文隶书" panose="02010800040101010101" charset="-122"/>
                <a:sym typeface="+mn-ea"/>
              </a:rPr>
              <a:t>要素认识  理解单元大概念</a:t>
            </a:r>
            <a:endParaRPr lang="zh-CN" altLang="en-US" sz="4400">
              <a:solidFill>
                <a:schemeClr val="tx1"/>
              </a:solidFill>
              <a:latin typeface="华文新魏" panose="02010800040101010101" pitchFamily="2" charset="-122"/>
              <a:ea typeface="华文新魏" panose="02010800040101010101" pitchFamily="2" charset="-122"/>
              <a:sym typeface="+mn-ea"/>
            </a:endParaRPr>
          </a:p>
        </p:txBody>
      </p:sp>
      <p:sp>
        <p:nvSpPr>
          <p:cNvPr id="2" name="流程图: 可选过程 1"/>
          <p:cNvSpPr>
            <a:spLocks noChangeAspect="1"/>
          </p:cNvSpPr>
          <p:nvPr>
            <p:custDataLst>
              <p:tags r:id="rId19"/>
            </p:custDataLst>
          </p:nvPr>
        </p:nvSpPr>
        <p:spPr>
          <a:xfrm>
            <a:off x="4204335" y="5095875"/>
            <a:ext cx="815340" cy="815340"/>
          </a:xfrm>
          <a:prstGeom prst="flowChartAlternateProcess">
            <a:avLst/>
          </a:prstGeom>
          <a:solidFill>
            <a:schemeClr val="accent2">
              <a:lumMod val="20000"/>
              <a:lumOff val="80000"/>
            </a:schemeClr>
          </a:solidFill>
        </p:spPr>
        <p:style>
          <a:lnRef idx="2">
            <a:schemeClr val="lt1"/>
          </a:lnRef>
          <a:fillRef idx="1">
            <a:schemeClr val="accent1"/>
          </a:fillRef>
          <a:effectRef idx="1">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Tx/>
              <a:buSzTx/>
              <a:buFontTx/>
            </a:pPr>
            <a:r>
              <a:rPr lang="zh-CN" altLang="en-US" sz="4400">
                <a:solidFill>
                  <a:schemeClr val="tx1"/>
                </a:solidFill>
                <a:latin typeface="华文隶书" panose="02010800040101010101" charset="-122"/>
                <a:ea typeface="华文隶书" panose="02010800040101010101" charset="-122"/>
              </a:rPr>
              <a:t>四</a:t>
            </a:r>
          </a:p>
        </p:txBody>
      </p:sp>
      <p:sp>
        <p:nvSpPr>
          <p:cNvPr id="4" name="矩形 3"/>
          <p:cNvSpPr/>
          <p:nvPr>
            <p:custDataLst>
              <p:tags r:id="rId20"/>
            </p:custDataLst>
          </p:nvPr>
        </p:nvSpPr>
        <p:spPr>
          <a:xfrm>
            <a:off x="5226050" y="5046345"/>
            <a:ext cx="6552565" cy="768350"/>
          </a:xfrm>
          <a:prstGeom prst="rect">
            <a:avLst/>
          </a:prstGeom>
          <a:solidFill>
            <a:schemeClr val="accent2">
              <a:lumMod val="20000"/>
              <a:lumOff val="80000"/>
            </a:schemeClr>
          </a:solidFill>
          <a:effectLst>
            <a:softEdge rad="50800"/>
          </a:effectLst>
        </p:spPr>
        <p:style>
          <a:lnRef idx="0">
            <a:srgbClr val="FFFFFF"/>
          </a:lnRef>
          <a:fillRef idx="1">
            <a:schemeClr val="accent1"/>
          </a:fillRef>
          <a:effectRef idx="0">
            <a:srgbClr val="FFFFFF"/>
          </a:effectRef>
          <a:fontRef idx="minor">
            <a:schemeClr val="lt1"/>
          </a:fontRef>
        </p:style>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altLang="en-US" sz="4400">
                <a:latin typeface="华文隶书" panose="02010800040101010101" charset="-122"/>
                <a:ea typeface="华文隶书" panose="02010800040101010101" charset="-122"/>
                <a:sym typeface="+mn-ea"/>
              </a:rPr>
              <a:t>设计评价</a:t>
            </a:r>
            <a:r>
              <a:rPr lang="en-US" altLang="zh-CN" sz="4400">
                <a:latin typeface="华文隶书" panose="02010800040101010101" charset="-122"/>
                <a:ea typeface="华文隶书" panose="02010800040101010101" charset="-122"/>
                <a:sym typeface="+mn-ea"/>
              </a:rPr>
              <a:t> </a:t>
            </a:r>
            <a:r>
              <a:rPr lang="zh-CN" altLang="en-US" sz="4400">
                <a:latin typeface="华文隶书" panose="02010800040101010101" charset="-122"/>
                <a:ea typeface="华文隶书" panose="02010800040101010101" charset="-122"/>
                <a:sym typeface="+mn-ea"/>
              </a:rPr>
              <a:t>确保教学评一致</a:t>
            </a:r>
          </a:p>
        </p:txBody>
      </p:sp>
    </p:spTree>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p:cNvPicPr/>
          <p:nvPr/>
        </p:nvPicPr>
        <p:blipFill>
          <a:blip r:embed="rId3"/>
          <a:srcRect l="6733" t="3551" r="7371" b="11611"/>
          <a:stretch>
            <a:fillRect/>
          </a:stretch>
        </p:blipFill>
        <p:spPr>
          <a:xfrm>
            <a:off x="1722120" y="1256030"/>
            <a:ext cx="3589020" cy="4718685"/>
          </a:xfrm>
          <a:prstGeom prst="rect">
            <a:avLst/>
          </a:prstGeom>
          <a:noFill/>
          <a:ln w="9525">
            <a:noFill/>
          </a:ln>
        </p:spPr>
      </p:pic>
      <p:sp>
        <p:nvSpPr>
          <p:cNvPr id="15" name="文本框 14"/>
          <p:cNvSpPr txBox="1"/>
          <p:nvPr>
            <p:custDataLst>
              <p:tags r:id="rId4"/>
            </p:custDataLst>
          </p:nvPr>
        </p:nvSpPr>
        <p:spPr>
          <a:xfrm>
            <a:off x="6869430" y="3609340"/>
            <a:ext cx="485711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chemeClr val="bg1"/>
                </a:solidFill>
                <a:latin typeface="楷体" panose="02010609060101010101" pitchFamily="49" charset="-122"/>
                <a:ea typeface="楷体" panose="02010609060101010101" pitchFamily="49" charset="-122"/>
              </a:rPr>
              <a:t>抓住关键句，把握文章的主要观点。</a:t>
            </a:r>
          </a:p>
        </p:txBody>
      </p:sp>
      <p:sp>
        <p:nvSpPr>
          <p:cNvPr id="3" name="矩形 2"/>
          <p:cNvSpPr/>
          <p:nvPr>
            <p:custDataLst>
              <p:tags r:id="rId5"/>
            </p:custDataLst>
          </p:nvPr>
        </p:nvSpPr>
        <p:spPr>
          <a:xfrm>
            <a:off x="3153410" y="3609340"/>
            <a:ext cx="1863090" cy="631190"/>
          </a:xfrm>
          <a:prstGeom prst="rect">
            <a:avLst/>
          </a:prstGeom>
          <a:noFill/>
          <a:ln w="444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4" name="圆角矩形 63"/>
          <p:cNvSpPr/>
          <p:nvPr/>
        </p:nvSpPr>
        <p:spPr>
          <a:xfrm>
            <a:off x="6405245" y="2969895"/>
            <a:ext cx="4814570" cy="1099820"/>
          </a:xfrm>
          <a:prstGeom prst="roundRect">
            <a:avLst/>
          </a:prstGeom>
          <a:solidFill>
            <a:schemeClr val="accent5">
              <a:lumMod val="40000"/>
              <a:lumOff val="60000"/>
            </a:schemeClr>
          </a:solidFill>
          <a:ln w="2857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r>
              <a:rPr lang="zh-CN" sz="3600" b="1" smtClean="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外国文学名著</a:t>
            </a:r>
          </a:p>
        </p:txBody>
      </p:sp>
      <p:sp>
        <p:nvSpPr>
          <p:cNvPr id="2" name="文本框 1"/>
          <p:cNvSpPr txBox="1"/>
          <p:nvPr/>
        </p:nvSpPr>
        <p:spPr>
          <a:xfrm>
            <a:off x="361950" y="463550"/>
            <a:ext cx="7663180" cy="14452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a:solidFill>
                  <a:srgbClr val="FF0000"/>
                </a:solidFill>
                <a:latin typeface="华文隶书" panose="02010800040101010101" charset="-122"/>
                <a:ea typeface="华文隶书" panose="02010800040101010101" charset="-122"/>
                <a:sym typeface="+mn-ea"/>
              </a:rPr>
              <a:t>一、教材解读  明确单元主题</a:t>
            </a:r>
            <a:endParaRPr lang="zh-CN" altLang="en-US" sz="4400">
              <a:latin typeface="华文隶书" panose="02010800040101010101" charset="-122"/>
              <a:ea typeface="华文隶书" panose="02010800040101010101" charset="-122"/>
            </a:endParaRPr>
          </a:p>
          <a:p>
            <a:endParaRPr lang="zh-CN" altLang="en-US" sz="4400">
              <a:solidFill>
                <a:srgbClr val="FF0000"/>
              </a:solidFill>
              <a:latin typeface="华文隶书" panose="02010800040101010101" charset="-122"/>
              <a:ea typeface="华文隶书" panose="02010800040101010101" charset="-122"/>
              <a:sym typeface="+mn-ea"/>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0" name="图片 99"/>
          <p:cNvPicPr/>
          <p:nvPr>
            <p:custDataLst>
              <p:tags r:id="rId4"/>
            </p:custDataLst>
          </p:nvPr>
        </p:nvPicPr>
        <p:blipFill>
          <a:blip r:embed="rId3"/>
          <a:srcRect l="6733" t="3551" r="7371" b="11611"/>
          <a:stretch>
            <a:fillRect/>
          </a:stretch>
        </p:blipFill>
        <p:spPr>
          <a:xfrm>
            <a:off x="1734820" y="1410335"/>
            <a:ext cx="3589020" cy="4718685"/>
          </a:xfrm>
          <a:prstGeom prst="rect">
            <a:avLst/>
          </a:prstGeom>
          <a:noFill/>
          <a:ln w="9525">
            <a:noFill/>
          </a:ln>
        </p:spPr>
      </p:pic>
      <p:sp>
        <p:nvSpPr>
          <p:cNvPr id="19" name="圆角矩形标注 18"/>
          <p:cNvSpPr/>
          <p:nvPr/>
        </p:nvSpPr>
        <p:spPr>
          <a:xfrm rot="16200000">
            <a:off x="3825240" y="3010535"/>
            <a:ext cx="551815" cy="2142490"/>
          </a:xfrm>
          <a:prstGeom prst="wedgeRoundRectCallout">
            <a:avLst>
              <a:gd name="adj1" fmla="val -56962"/>
              <a:gd name="adj2" fmla="val 75978"/>
              <a:gd name="adj3" fmla="val 16667"/>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文本框 5"/>
          <p:cNvSpPr txBox="1"/>
          <p:nvPr>
            <p:custDataLst>
              <p:tags r:id="rId5"/>
            </p:custDataLst>
          </p:nvPr>
        </p:nvSpPr>
        <p:spPr>
          <a:xfrm>
            <a:off x="341630" y="745490"/>
            <a:ext cx="7230110" cy="75374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a:solidFill>
                  <a:srgbClr val="FF0000"/>
                </a:solidFill>
                <a:latin typeface="华文隶书" panose="02010800040101010101" charset="-122"/>
                <a:ea typeface="华文隶书" panose="02010800040101010101" charset="-122"/>
                <a:sym typeface="+mn-ea"/>
              </a:rPr>
              <a:t>一、教材解读  明确单元主题</a:t>
            </a:r>
          </a:p>
        </p:txBody>
      </p:sp>
      <p:pic>
        <p:nvPicPr>
          <p:cNvPr id="101" name="图片 100"/>
          <p:cNvPicPr/>
          <p:nvPr/>
        </p:nvPicPr>
        <p:blipFill>
          <a:blip r:embed="rId6"/>
          <a:srcRect t="26702" b="9067"/>
          <a:stretch>
            <a:fillRect/>
          </a:stretch>
        </p:blipFill>
        <p:spPr>
          <a:xfrm>
            <a:off x="5876290" y="1410335"/>
            <a:ext cx="5081270" cy="5080635"/>
          </a:xfrm>
          <a:prstGeom prst="rect">
            <a:avLst/>
          </a:prstGeom>
          <a:noFill/>
          <a:ln w="9525">
            <a:noFill/>
          </a:ln>
        </p:spPr>
      </p:pic>
      <p:sp>
        <p:nvSpPr>
          <p:cNvPr id="10" name="流程图: 可选过程 9"/>
          <p:cNvSpPr/>
          <p:nvPr/>
        </p:nvSpPr>
        <p:spPr>
          <a:xfrm>
            <a:off x="6167120" y="4536440"/>
            <a:ext cx="2326640" cy="1733550"/>
          </a:xfrm>
          <a:prstGeom prst="flowChartAlternateProcess">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1" name="圆角矩形 10"/>
          <p:cNvSpPr/>
          <p:nvPr/>
        </p:nvSpPr>
        <p:spPr>
          <a:xfrm>
            <a:off x="8679815" y="1499235"/>
            <a:ext cx="1766570" cy="494030"/>
          </a:xfrm>
          <a:prstGeom prst="roundRect">
            <a:avLst/>
          </a:prstGeom>
          <a:noFill/>
          <a:ln w="571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dur="1"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dur="1"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0" grpId="0"/>
      <p:bldP spid="11"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横卷形 7"/>
          <p:cNvSpPr/>
          <p:nvPr/>
        </p:nvSpPr>
        <p:spPr>
          <a:xfrm>
            <a:off x="631190" y="1605915"/>
            <a:ext cx="806450" cy="4309745"/>
          </a:xfrm>
          <a:prstGeom prst="horizontalScroll">
            <a:avLst>
              <a:gd name="adj" fmla="val 329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r>
              <a:rPr lang="zh-CN" altLang="en-US" sz="3200" b="1">
                <a:solidFill>
                  <a:schemeClr val="bg1"/>
                </a:solidFill>
                <a:latin typeface="楷体" panose="02010609060101010101" pitchFamily="49" charset="-122"/>
                <a:ea typeface="楷体" panose="02010609060101010101" pitchFamily="49" charset="-122"/>
                <a:cs typeface="+mj-cs"/>
                <a:sym typeface="+mn-ea"/>
              </a:rPr>
              <a:t>人文主题纵向分析</a:t>
            </a:r>
          </a:p>
        </p:txBody>
      </p:sp>
      <p:sp>
        <p:nvSpPr>
          <p:cNvPr id="6" name="文本框 5"/>
          <p:cNvSpPr txBox="1"/>
          <p:nvPr/>
        </p:nvSpPr>
        <p:spPr>
          <a:xfrm>
            <a:off x="502920" y="403860"/>
            <a:ext cx="7268845" cy="76835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a:solidFill>
                  <a:srgbClr val="FF0000"/>
                </a:solidFill>
                <a:latin typeface="华文隶书" panose="02010800040101010101" charset="-122"/>
                <a:ea typeface="华文隶书" panose="02010800040101010101" charset="-122"/>
                <a:sym typeface="+mn-ea"/>
              </a:rPr>
              <a:t>一、教材解读  明确单元主题</a:t>
            </a:r>
          </a:p>
        </p:txBody>
      </p:sp>
      <p:sp>
        <p:nvSpPr>
          <p:cNvPr id="7" name="横卷形 6"/>
          <p:cNvSpPr/>
          <p:nvPr/>
        </p:nvSpPr>
        <p:spPr>
          <a:xfrm>
            <a:off x="10141585" y="1259840"/>
            <a:ext cx="1612265" cy="4985385"/>
          </a:xfrm>
          <a:prstGeom prst="horizontalScroll">
            <a:avLst>
              <a:gd name="adj" fmla="val 329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r>
              <a:rPr lang="zh-CN" altLang="en-US" sz="2400" b="1">
                <a:solidFill>
                  <a:schemeClr val="bg1"/>
                </a:solidFill>
                <a:latin typeface="楷体" panose="02010609060101010101" pitchFamily="49" charset="-122"/>
                <a:ea typeface="楷体" panose="02010609060101010101" pitchFamily="49" charset="-122"/>
                <a:cs typeface="+mj-cs"/>
                <a:sym typeface="+mn-ea"/>
              </a:rPr>
              <a:t>从编排来看，文体不同，整本书的阅读要求也是从浅入深，从易到难逐步推进，层层提高的。</a:t>
            </a:r>
          </a:p>
          <a:p>
            <a:pPr lvl="0" algn="ctr">
              <a:buClrTx/>
              <a:buSzTx/>
              <a:buFontTx/>
            </a:pPr>
            <a:endParaRPr lang="zh-CN" altLang="en-US" sz="2400" b="1">
              <a:solidFill>
                <a:schemeClr val="bg1"/>
              </a:solidFill>
              <a:latin typeface="楷体" panose="02010609060101010101" pitchFamily="49" charset="-122"/>
              <a:ea typeface="楷体" panose="02010609060101010101" pitchFamily="49" charset="-122"/>
              <a:cs typeface="+mj-cs"/>
              <a:sym typeface="+mn-ea"/>
            </a:endParaRPr>
          </a:p>
        </p:txBody>
      </p:sp>
      <p:pic>
        <p:nvPicPr>
          <p:cNvPr id="9" name="图片 8"/>
          <p:cNvPicPr>
            <a:picLocks noChangeAspect="1"/>
          </p:cNvPicPr>
          <p:nvPr/>
        </p:nvPicPr>
        <p:blipFill>
          <a:blip r:embed="rId3"/>
          <a:stretch>
            <a:fillRect/>
          </a:stretch>
        </p:blipFill>
        <p:spPr>
          <a:xfrm>
            <a:off x="1631950" y="1454785"/>
            <a:ext cx="8420100" cy="4642485"/>
          </a:xfrm>
          <a:prstGeom prst="rect">
            <a:avLst/>
          </a:prstGeom>
        </p:spPr>
      </p:pic>
    </p:spTree>
  </p:cSld>
  <p:clrMapOvr>
    <a:masterClrMapping/>
  </p:clrMapOvr>
  <mc:AlternateContent>
    <mc:Choice xmlns:p15="http://schemas.microsoft.com/office/powerpoint/2012/main" Requires="p15">
      <p:transitio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8" presetClass="entr" presetSubtype="16" dur="1000" fill="hold" grpId="0" nodeType="clickEffect">
                                  <p:stCondLst>
                                    <p:cond delay="0"/>
                                  </p:stCondLst>
                                  <p:childTnLst>
                                    <p:set>
                                      <p:cBhvr>
                                        <p:cTn id="6" dur="1000" fill="hold">
                                          <p:stCondLst>
                                            <p:cond delay="0"/>
                                          </p:stCondLst>
                                        </p:cTn>
                                        <p:tgtEl>
                                          <p:spTgt spid="7"/>
                                        </p:tgtEl>
                                        <p:attrNameLst>
                                          <p:attrName>style.visibility</p:attrName>
                                        </p:attrNameLst>
                                      </p:cBhvr>
                                      <p:to>
                                        <p:strVal val="visible"/>
                                      </p:to>
                                    </p:set>
                                    <p:animEffect transition="in" filter="diamond(in)">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5" name="组合 4"/>
          <p:cNvGrpSpPr/>
          <p:nvPr/>
        </p:nvGrpSpPr>
        <p:grpSpPr>
          <a:xfrm>
            <a:off x="1009015" y="3232150"/>
            <a:ext cx="2106295" cy="3054985"/>
            <a:chOff x="905" y="4562"/>
            <a:chExt cx="3317" cy="4811"/>
          </a:xfrm>
        </p:grpSpPr>
        <p:sp>
          <p:nvSpPr>
            <p:cNvPr id="49" name="圆角矩形 48"/>
            <p:cNvSpPr/>
            <p:nvPr/>
          </p:nvSpPr>
          <p:spPr>
            <a:xfrm>
              <a:off x="905" y="8512"/>
              <a:ext cx="3317" cy="861"/>
            </a:xfrm>
            <a:prstGeom prst="roundRect">
              <a:avLst/>
            </a:prstGeom>
            <a:ln>
              <a:noFill/>
            </a:ln>
            <a:effectLst>
              <a:outerShdw blurRad="50800" dist="38100" dir="16200000"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lvl="0" algn="ctr">
                <a:buClrTx/>
                <a:buSzTx/>
                <a:buFontTx/>
              </a:pPr>
              <a:r>
                <a:rPr lang="zh-CN" altLang="en-US">
                  <a:solidFill>
                    <a:schemeClr val="tx1"/>
                  </a:solidFill>
                  <a:sym typeface="+mn-ea"/>
                </a:rPr>
                <a:t>《鲁宾逊漂流记》</a:t>
              </a:r>
            </a:p>
          </p:txBody>
        </p:sp>
        <p:sp>
          <p:nvSpPr>
            <p:cNvPr id="13" name="文本框 12"/>
            <p:cNvSpPr txBox="1"/>
            <p:nvPr/>
          </p:nvSpPr>
          <p:spPr>
            <a:xfrm>
              <a:off x="1022" y="4562"/>
              <a:ext cx="2774" cy="628"/>
            </a:xfrm>
            <a:prstGeom prst="rect">
              <a:avLst/>
            </a:prstGeom>
            <a:noFill/>
            <a:ln>
              <a:solidFill>
                <a:srgbClr val="00B05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a:latin typeface="汉仪劲楷简" panose="00020600040101010101" charset="-122"/>
                  <a:ea typeface="汉仪劲楷简" panose="00020600040101010101" charset="-122"/>
                </a:rPr>
                <a:t>梗概</a:t>
              </a:r>
              <a:r>
                <a:rPr lang="en-US" altLang="zh-CN" sz="2000" b="1">
                  <a:latin typeface="汉仪劲楷简" panose="00020600040101010101" charset="-122"/>
                  <a:ea typeface="汉仪劲楷简" panose="00020600040101010101" charset="-122"/>
                </a:rPr>
                <a:t>+</a:t>
              </a:r>
              <a:r>
                <a:rPr lang="zh-CN" altLang="en-US" sz="2000" b="1">
                  <a:latin typeface="汉仪劲楷简" panose="00020600040101010101" charset="-122"/>
                  <a:ea typeface="汉仪劲楷简" panose="00020600040101010101" charset="-122"/>
                </a:rPr>
                <a:t>节选</a:t>
              </a:r>
            </a:p>
          </p:txBody>
        </p:sp>
      </p:grpSp>
      <p:grpSp>
        <p:nvGrpSpPr>
          <p:cNvPr id="6" name="组合 5"/>
          <p:cNvGrpSpPr/>
          <p:nvPr/>
        </p:nvGrpSpPr>
        <p:grpSpPr>
          <a:xfrm>
            <a:off x="2701925" y="2833370"/>
            <a:ext cx="2068830" cy="2905760"/>
            <a:chOff x="3661" y="3927"/>
            <a:chExt cx="3258" cy="4576"/>
          </a:xfrm>
        </p:grpSpPr>
        <p:sp>
          <p:nvSpPr>
            <p:cNvPr id="50" name="圆角矩形 49"/>
            <p:cNvSpPr/>
            <p:nvPr/>
          </p:nvSpPr>
          <p:spPr>
            <a:xfrm>
              <a:off x="3661" y="7642"/>
              <a:ext cx="3258" cy="861"/>
            </a:xfrm>
            <a:prstGeom prst="roundRect">
              <a:avLst/>
            </a:prstGeom>
            <a:ln>
              <a:noFill/>
            </a:ln>
            <a:effectLst>
              <a:outerShdw blurRad="50800" dist="38100" dir="16200000"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lvl="0" algn="ctr">
                <a:buClrTx/>
                <a:buSzTx/>
                <a:buFontTx/>
              </a:pPr>
              <a:r>
                <a:rPr lang="en-US" altLang="zh-CN">
                  <a:sym typeface="+mn-ea"/>
                </a:rPr>
                <a:t>*</a:t>
              </a:r>
              <a:r>
                <a:rPr lang="zh-CN" altLang="en-US">
                  <a:sym typeface="+mn-ea"/>
                </a:rPr>
                <a:t>《骑鹅旅行记》</a:t>
              </a:r>
            </a:p>
          </p:txBody>
        </p:sp>
        <p:sp>
          <p:nvSpPr>
            <p:cNvPr id="14" name="文本框 13"/>
            <p:cNvSpPr txBox="1"/>
            <p:nvPr/>
          </p:nvSpPr>
          <p:spPr>
            <a:xfrm>
              <a:off x="4063" y="3927"/>
              <a:ext cx="2491" cy="628"/>
            </a:xfrm>
            <a:prstGeom prst="rect">
              <a:avLst/>
            </a:prstGeom>
            <a:noFill/>
            <a:ln>
              <a:solidFill>
                <a:srgbClr val="00B05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a:latin typeface="汉仪劲楷简" panose="00020600040101010101" charset="-122"/>
                  <a:ea typeface="汉仪劲楷简" panose="00020600040101010101" charset="-122"/>
                </a:rPr>
                <a:t>导语</a:t>
              </a:r>
              <a:r>
                <a:rPr lang="en-US" altLang="zh-CN" sz="2000" b="1">
                  <a:latin typeface="汉仪劲楷简" panose="00020600040101010101" charset="-122"/>
                  <a:ea typeface="汉仪劲楷简" panose="00020600040101010101" charset="-122"/>
                </a:rPr>
                <a:t>+</a:t>
              </a:r>
              <a:r>
                <a:rPr lang="zh-CN" altLang="en-US" sz="2000" b="1">
                  <a:latin typeface="汉仪劲楷简" panose="00020600040101010101" charset="-122"/>
                  <a:ea typeface="汉仪劲楷简" panose="00020600040101010101" charset="-122"/>
                </a:rPr>
                <a:t>节选</a:t>
              </a:r>
            </a:p>
          </p:txBody>
        </p:sp>
      </p:grpSp>
      <p:grpSp>
        <p:nvGrpSpPr>
          <p:cNvPr id="7" name="组合 6"/>
          <p:cNvGrpSpPr/>
          <p:nvPr/>
        </p:nvGrpSpPr>
        <p:grpSpPr>
          <a:xfrm>
            <a:off x="4489450" y="2258695"/>
            <a:ext cx="2406872" cy="2976206"/>
            <a:chOff x="6386" y="3120"/>
            <a:chExt cx="4094" cy="4580"/>
          </a:xfrm>
        </p:grpSpPr>
        <p:sp>
          <p:nvSpPr>
            <p:cNvPr id="51" name="圆角矩形 50"/>
            <p:cNvSpPr/>
            <p:nvPr/>
          </p:nvSpPr>
          <p:spPr>
            <a:xfrm>
              <a:off x="6386" y="6756"/>
              <a:ext cx="3492" cy="861"/>
            </a:xfrm>
            <a:prstGeom prst="roundRect">
              <a:avLst/>
            </a:prstGeom>
            <a:ln>
              <a:noFill/>
            </a:ln>
            <a:effectLst>
              <a:outerShdw blurRad="50800" dist="38100" dir="16200000"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lvl="0" algn="ctr">
                <a:buClrTx/>
                <a:buSzTx/>
                <a:buFontTx/>
              </a:pPr>
              <a:r>
                <a:rPr lang="en-US" altLang="zh-CN">
                  <a:sym typeface="+mn-ea"/>
                </a:rPr>
                <a:t>*</a:t>
              </a:r>
              <a:r>
                <a:rPr lang="zh-CN" altLang="en-US">
                  <a:sym typeface="+mn-ea"/>
                </a:rPr>
                <a:t>《青山不老》</a:t>
              </a:r>
            </a:p>
          </p:txBody>
        </p:sp>
        <p:sp>
          <p:nvSpPr>
            <p:cNvPr id="12" name="圆角矩形 11"/>
            <p:cNvSpPr/>
            <p:nvPr/>
          </p:nvSpPr>
          <p:spPr>
            <a:xfrm>
              <a:off x="6485" y="6839"/>
              <a:ext cx="3995" cy="861"/>
            </a:xfrm>
            <a:prstGeom prst="roundRect">
              <a:avLst/>
            </a:prstGeom>
            <a:ln>
              <a:noFill/>
            </a:ln>
            <a:effectLst>
              <a:outerShdw blurRad="50800" dist="38100" dir="16200000"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lvl="0" algn="ctr">
                <a:buClrTx/>
                <a:buSzTx/>
                <a:buFontTx/>
              </a:pPr>
              <a:r>
                <a:rPr lang="en-US" altLang="zh-CN" sz="1600">
                  <a:sym typeface="+mn-ea"/>
                </a:rPr>
                <a:t>*</a:t>
              </a:r>
              <a:r>
                <a:rPr lang="zh-CN" altLang="en-US" sz="1600">
                  <a:sym typeface="+mn-ea"/>
                </a:rPr>
                <a:t>《汤姆</a:t>
              </a:r>
              <a:r>
                <a:rPr lang="en-US" altLang="zh-CN" sz="1600">
                  <a:sym typeface="+mn-ea"/>
                </a:rPr>
                <a:t>·</a:t>
              </a:r>
              <a:r>
                <a:rPr lang="zh-CN" altLang="en-US" sz="1600">
                  <a:sym typeface="+mn-ea"/>
                </a:rPr>
                <a:t>索亚历险记》</a:t>
              </a:r>
            </a:p>
          </p:txBody>
        </p:sp>
        <p:sp>
          <p:nvSpPr>
            <p:cNvPr id="20" name="文本框 19"/>
            <p:cNvSpPr txBox="1"/>
            <p:nvPr/>
          </p:nvSpPr>
          <p:spPr>
            <a:xfrm>
              <a:off x="6722" y="3120"/>
              <a:ext cx="2635" cy="614"/>
            </a:xfrm>
            <a:prstGeom prst="rect">
              <a:avLst/>
            </a:prstGeom>
            <a:noFill/>
            <a:ln>
              <a:solidFill>
                <a:srgbClr val="00B05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smtClean="0">
                  <a:latin typeface="汉仪劲楷简" panose="00020600040101010101" charset="-122"/>
                  <a:ea typeface="汉仪劲楷简" panose="00020600040101010101" charset="-122"/>
                </a:rPr>
                <a:t>导语</a:t>
              </a:r>
              <a:r>
                <a:rPr lang="en-US" altLang="zh-CN" sz="2000" b="1" smtClean="0">
                  <a:latin typeface="汉仪劲楷简" panose="00020600040101010101" charset="-122"/>
                  <a:ea typeface="汉仪劲楷简" panose="00020600040101010101" charset="-122"/>
                </a:rPr>
                <a:t>+</a:t>
              </a:r>
              <a:r>
                <a:rPr lang="zh-CN" altLang="en-US" sz="2000" b="1" smtClean="0">
                  <a:latin typeface="汉仪劲楷简" panose="00020600040101010101" charset="-122"/>
                  <a:ea typeface="汉仪劲楷简" panose="00020600040101010101" charset="-122"/>
                </a:rPr>
                <a:t>节选</a:t>
              </a:r>
            </a:p>
          </p:txBody>
        </p:sp>
      </p:grpSp>
      <p:grpSp>
        <p:nvGrpSpPr>
          <p:cNvPr id="23" name="组合 22"/>
          <p:cNvGrpSpPr/>
          <p:nvPr/>
        </p:nvGrpSpPr>
        <p:grpSpPr>
          <a:xfrm>
            <a:off x="6322695" y="1762125"/>
            <a:ext cx="2032000" cy="3034030"/>
            <a:chOff x="9505" y="3437"/>
            <a:chExt cx="3200" cy="4778"/>
          </a:xfrm>
        </p:grpSpPr>
        <p:sp>
          <p:nvSpPr>
            <p:cNvPr id="16" name="文本框 15"/>
            <p:cNvSpPr txBox="1"/>
            <p:nvPr/>
          </p:nvSpPr>
          <p:spPr>
            <a:xfrm>
              <a:off x="9623" y="3437"/>
              <a:ext cx="2877" cy="665"/>
            </a:xfrm>
            <a:prstGeom prst="rect">
              <a:avLst/>
            </a:prstGeom>
            <a:noFill/>
            <a:ln w="12700">
              <a:solidFill>
                <a:srgbClr val="00B050"/>
              </a:solidFill>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latin typeface="汉仪劲楷简" panose="00020600040101010101" charset="-122"/>
                  <a:ea typeface="汉仪劲楷简" panose="00020600040101010101" charset="-122"/>
                </a:rPr>
                <a:t>指向作品的交流</a:t>
              </a:r>
            </a:p>
          </p:txBody>
        </p:sp>
        <p:sp>
          <p:nvSpPr>
            <p:cNvPr id="10" name="圆角矩形 9"/>
            <p:cNvSpPr/>
            <p:nvPr/>
          </p:nvSpPr>
          <p:spPr>
            <a:xfrm>
              <a:off x="9505" y="7354"/>
              <a:ext cx="3200" cy="861"/>
            </a:xfrm>
            <a:prstGeom prst="roundRect">
              <a:avLst/>
            </a:prstGeom>
            <a:ln>
              <a:noFill/>
            </a:ln>
            <a:effectLst>
              <a:outerShdw blurRad="50800" dist="38100" dir="16200000"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lvl="0" algn="ctr">
                <a:buClrTx/>
                <a:buSzTx/>
                <a:buFontTx/>
              </a:pPr>
              <a:r>
                <a:rPr lang="zh-CN" sz="1600">
                  <a:sym typeface="+mn-ea"/>
                </a:rPr>
                <a:t>口语交际</a:t>
              </a:r>
              <a:r>
                <a:rPr lang="en-US" altLang="zh-CN" sz="1600">
                  <a:sym typeface="+mn-ea"/>
                </a:rPr>
                <a:t>+</a:t>
              </a:r>
              <a:r>
                <a:rPr lang="zh-CN" altLang="en-US" sz="1600">
                  <a:sym typeface="+mn-ea"/>
                </a:rPr>
                <a:t>交流平台</a:t>
              </a:r>
            </a:p>
          </p:txBody>
        </p:sp>
      </p:grpSp>
      <p:grpSp>
        <p:nvGrpSpPr>
          <p:cNvPr id="26" name="组合 25"/>
          <p:cNvGrpSpPr/>
          <p:nvPr/>
        </p:nvGrpSpPr>
        <p:grpSpPr>
          <a:xfrm>
            <a:off x="7298055" y="4796790"/>
            <a:ext cx="4526280" cy="1671320"/>
            <a:chOff x="10485" y="7290"/>
            <a:chExt cx="7128" cy="2632"/>
          </a:xfrm>
        </p:grpSpPr>
        <p:sp>
          <p:nvSpPr>
            <p:cNvPr id="22" name="文本框 21"/>
            <p:cNvSpPr txBox="1"/>
            <p:nvPr>
              <p:custDataLst>
                <p:tags r:id="rId3"/>
              </p:custDataLst>
            </p:nvPr>
          </p:nvSpPr>
          <p:spPr>
            <a:xfrm>
              <a:off x="10485" y="8264"/>
              <a:ext cx="7128" cy="1658"/>
            </a:xfrm>
            <a:prstGeom prst="rect">
              <a:avLst/>
            </a:prstGeom>
            <a:noFill/>
            <a:ln>
              <a:solidFill>
                <a:schemeClr val="accent2">
                  <a:lumMod val="50000"/>
                </a:schemeClr>
              </a:solidFill>
              <a:prstDash val="dash"/>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“整本书阅读”</a:t>
              </a:r>
              <a:endPar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algn="ct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“文学阅读与创意表达”</a:t>
              </a:r>
              <a:endParaRPr lang="en-US" altLang="zh-CN" sz="2000">
                <a:latin typeface="楷体" panose="02010609060101010101" pitchFamily="49" charset="-122"/>
                <a:ea typeface="楷体" panose="02010609060101010101" pitchFamily="49" charset="-122"/>
                <a:cs typeface="楷体" panose="02010609060101010101" pitchFamily="49" charset="-122"/>
                <a:sym typeface="+mn-ea"/>
              </a:endParaRPr>
            </a:p>
            <a:p>
              <a:endParaRPr lang="zh-CN" altLang="en-US" sz="200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1" name="圆角矩形 20"/>
            <p:cNvSpPr/>
            <p:nvPr>
              <p:custDataLst>
                <p:tags r:id="rId4"/>
              </p:custDataLst>
            </p:nvPr>
          </p:nvSpPr>
          <p:spPr>
            <a:xfrm>
              <a:off x="12532" y="7290"/>
              <a:ext cx="3467" cy="78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2800" b="1">
                  <a:solidFill>
                    <a:schemeClr val="tx1"/>
                  </a:solidFill>
                  <a:sym typeface="+mn-ea"/>
                </a:rPr>
                <a:t>学习任务群</a:t>
              </a:r>
              <a:endParaRPr lang="zh-CN" altLang="en-US" sz="2800" b="1">
                <a:solidFill>
                  <a:schemeClr val="tx1"/>
                </a:solidFill>
                <a:latin typeface="汉仪劲楷简" panose="00020600040101010101" charset="-122"/>
                <a:ea typeface="汉仪劲楷简" panose="00020600040101010101" charset="-122"/>
                <a:sym typeface="+mn-ea"/>
              </a:endParaRPr>
            </a:p>
          </p:txBody>
        </p:sp>
      </p:grpSp>
      <p:sp>
        <p:nvSpPr>
          <p:cNvPr id="4" name="文本框 3"/>
          <p:cNvSpPr txBox="1"/>
          <p:nvPr>
            <p:custDataLst>
              <p:tags r:id="rId5"/>
            </p:custDataLst>
          </p:nvPr>
        </p:nvSpPr>
        <p:spPr>
          <a:xfrm>
            <a:off x="382270" y="788035"/>
            <a:ext cx="7268845" cy="76835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a:solidFill>
                  <a:srgbClr val="FF0000"/>
                </a:solidFill>
                <a:latin typeface="华文隶书" panose="02010800040101010101" charset="-122"/>
                <a:ea typeface="华文隶书" panose="02010800040101010101" charset="-122"/>
                <a:sym typeface="+mn-ea"/>
              </a:rPr>
              <a:t>一、教材解读  明确单元主题</a:t>
            </a:r>
          </a:p>
        </p:txBody>
      </p:sp>
      <p:pic>
        <p:nvPicPr>
          <p:cNvPr id="9" name="图片 5" descr="273ca4504898cd9b4429401e26cb3c7"/>
          <p:cNvPicPr>
            <a:picLocks noChangeAspect="1"/>
          </p:cNvPicPr>
          <p:nvPr/>
        </p:nvPicPr>
        <p:blipFill>
          <a:blip r:embed="rId6"/>
          <a:stretch>
            <a:fillRect/>
          </a:stretch>
        </p:blipFill>
        <p:spPr>
          <a:xfrm>
            <a:off x="1079500" y="3651250"/>
            <a:ext cx="1795145" cy="2089150"/>
          </a:xfrm>
          <a:prstGeom prst="rect">
            <a:avLst/>
          </a:prstGeom>
          <a:ln>
            <a:solidFill>
              <a:schemeClr val="accent4">
                <a:lumMod val="75000"/>
              </a:schemeClr>
            </a:solidFill>
          </a:ln>
        </p:spPr>
      </p:pic>
      <p:pic>
        <p:nvPicPr>
          <p:cNvPr id="15" name="图片 6" descr="79b7f39c0a9b48e1929580aae77ef17"/>
          <p:cNvPicPr>
            <a:picLocks noChangeAspect="1"/>
          </p:cNvPicPr>
          <p:nvPr/>
        </p:nvPicPr>
        <p:blipFill>
          <a:blip r:embed="rId7"/>
          <a:stretch>
            <a:fillRect/>
          </a:stretch>
        </p:blipFill>
        <p:spPr>
          <a:xfrm>
            <a:off x="2900045" y="3232150"/>
            <a:ext cx="1703070" cy="2006600"/>
          </a:xfrm>
          <a:prstGeom prst="rect">
            <a:avLst/>
          </a:prstGeom>
          <a:ln>
            <a:solidFill>
              <a:schemeClr val="accent4">
                <a:lumMod val="75000"/>
              </a:schemeClr>
            </a:solidFill>
          </a:ln>
        </p:spPr>
      </p:pic>
      <p:pic>
        <p:nvPicPr>
          <p:cNvPr id="17" name="图片 7" descr="fa575ae44e54fc83399be3a3a541c79"/>
          <p:cNvPicPr>
            <a:picLocks noChangeAspect="1"/>
          </p:cNvPicPr>
          <p:nvPr/>
        </p:nvPicPr>
        <p:blipFill>
          <a:blip r:embed="rId8"/>
          <a:stretch>
            <a:fillRect/>
          </a:stretch>
        </p:blipFill>
        <p:spPr>
          <a:xfrm>
            <a:off x="4617720" y="2715260"/>
            <a:ext cx="1667510" cy="1906270"/>
          </a:xfrm>
          <a:prstGeom prst="rect">
            <a:avLst/>
          </a:prstGeom>
          <a:ln>
            <a:solidFill>
              <a:schemeClr val="accent4">
                <a:lumMod val="75000"/>
              </a:schemeClr>
            </a:solidFill>
          </a:ln>
        </p:spPr>
      </p:pic>
      <p:pic>
        <p:nvPicPr>
          <p:cNvPr id="18" name="图片 9" descr="c6391873c142a05e547c73c40e1d3b9"/>
          <p:cNvPicPr>
            <a:picLocks noChangeAspect="1"/>
          </p:cNvPicPr>
          <p:nvPr/>
        </p:nvPicPr>
        <p:blipFill>
          <a:blip r:embed="rId9"/>
          <a:stretch>
            <a:fillRect/>
          </a:stretch>
        </p:blipFill>
        <p:spPr>
          <a:xfrm>
            <a:off x="8206105" y="1874520"/>
            <a:ext cx="1682115" cy="2034540"/>
          </a:xfrm>
          <a:prstGeom prst="rect">
            <a:avLst/>
          </a:prstGeom>
          <a:ln>
            <a:solidFill>
              <a:schemeClr val="accent4">
                <a:lumMod val="75000"/>
              </a:schemeClr>
            </a:solidFill>
          </a:ln>
        </p:spPr>
      </p:pic>
      <p:pic>
        <p:nvPicPr>
          <p:cNvPr id="24" name="图片 8" descr="7c7f9746e8ba7dc0f2185d8a1235cf7"/>
          <p:cNvPicPr>
            <a:picLocks noChangeAspect="1"/>
          </p:cNvPicPr>
          <p:nvPr/>
        </p:nvPicPr>
        <p:blipFill>
          <a:blip r:embed="rId10"/>
          <a:stretch>
            <a:fillRect/>
          </a:stretch>
        </p:blipFill>
        <p:spPr>
          <a:xfrm>
            <a:off x="6364605" y="2249805"/>
            <a:ext cx="1773555" cy="1933575"/>
          </a:xfrm>
          <a:prstGeom prst="rect">
            <a:avLst/>
          </a:prstGeom>
          <a:ln>
            <a:solidFill>
              <a:schemeClr val="accent4">
                <a:lumMod val="75000"/>
              </a:schemeClr>
            </a:solidFill>
          </a:ln>
        </p:spPr>
      </p:pic>
      <p:grpSp>
        <p:nvGrpSpPr>
          <p:cNvPr id="25" name="组合 24"/>
          <p:cNvGrpSpPr/>
          <p:nvPr/>
        </p:nvGrpSpPr>
        <p:grpSpPr>
          <a:xfrm>
            <a:off x="8221980" y="1452245"/>
            <a:ext cx="1722755" cy="3034030"/>
            <a:chOff x="9842" y="3437"/>
            <a:chExt cx="2713" cy="4778"/>
          </a:xfrm>
        </p:grpSpPr>
        <p:sp>
          <p:nvSpPr>
            <p:cNvPr id="27" name="文本框 26"/>
            <p:cNvSpPr txBox="1"/>
            <p:nvPr>
              <p:custDataLst>
                <p:tags r:id="rId11"/>
              </p:custDataLst>
            </p:nvPr>
          </p:nvSpPr>
          <p:spPr>
            <a:xfrm>
              <a:off x="9845" y="3437"/>
              <a:ext cx="2710" cy="665"/>
            </a:xfrm>
            <a:prstGeom prst="rect">
              <a:avLst/>
            </a:prstGeom>
            <a:noFill/>
            <a:ln w="12700">
              <a:solidFill>
                <a:srgbClr val="00B050"/>
              </a:solidFill>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latin typeface="汉仪劲楷简" panose="00020600040101010101" charset="-122"/>
                  <a:ea typeface="汉仪劲楷简" panose="00020600040101010101" charset="-122"/>
                </a:rPr>
                <a:t>学习写作品梗概</a:t>
              </a:r>
            </a:p>
          </p:txBody>
        </p:sp>
        <p:sp>
          <p:nvSpPr>
            <p:cNvPr id="28" name="圆角矩形 27"/>
            <p:cNvSpPr/>
            <p:nvPr>
              <p:custDataLst>
                <p:tags r:id="rId12"/>
              </p:custDataLst>
            </p:nvPr>
          </p:nvSpPr>
          <p:spPr>
            <a:xfrm>
              <a:off x="9842" y="7354"/>
              <a:ext cx="2712" cy="861"/>
            </a:xfrm>
            <a:prstGeom prst="roundRect">
              <a:avLst/>
            </a:prstGeom>
            <a:ln>
              <a:noFill/>
            </a:ln>
            <a:effectLst>
              <a:outerShdw blurRad="50800" dist="38100" dir="16200000"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lvl="0" algn="ctr">
                <a:buClrTx/>
                <a:buSzTx/>
                <a:buFontTx/>
              </a:pPr>
              <a:r>
                <a:rPr lang="zh-CN">
                  <a:sym typeface="+mn-ea"/>
                </a:rPr>
                <a:t>习作</a:t>
              </a:r>
            </a:p>
          </p:txBody>
        </p:sp>
      </p:grpSp>
      <p:grpSp>
        <p:nvGrpSpPr>
          <p:cNvPr id="29" name="组合 28"/>
          <p:cNvGrpSpPr/>
          <p:nvPr/>
        </p:nvGrpSpPr>
        <p:grpSpPr>
          <a:xfrm>
            <a:off x="9810115" y="667385"/>
            <a:ext cx="1800225" cy="3034030"/>
            <a:chOff x="9505" y="3437"/>
            <a:chExt cx="2835" cy="4778"/>
          </a:xfrm>
        </p:grpSpPr>
        <p:sp>
          <p:nvSpPr>
            <p:cNvPr id="30" name="文本框 29"/>
            <p:cNvSpPr txBox="1"/>
            <p:nvPr>
              <p:custDataLst>
                <p:tags r:id="rId13"/>
              </p:custDataLst>
            </p:nvPr>
          </p:nvSpPr>
          <p:spPr>
            <a:xfrm>
              <a:off x="9623" y="3437"/>
              <a:ext cx="2717" cy="665"/>
            </a:xfrm>
            <a:prstGeom prst="rect">
              <a:avLst/>
            </a:prstGeom>
            <a:noFill/>
            <a:ln w="12700">
              <a:solidFill>
                <a:srgbClr val="00B050"/>
              </a:solidFill>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latin typeface="汉仪劲楷简" panose="00020600040101010101" charset="-122"/>
                  <a:ea typeface="汉仪劲楷简" panose="00020600040101010101" charset="-122"/>
                </a:rPr>
                <a:t>广阔阅读</a:t>
              </a:r>
            </a:p>
          </p:txBody>
        </p:sp>
        <p:sp>
          <p:nvSpPr>
            <p:cNvPr id="31" name="圆角矩形 30"/>
            <p:cNvSpPr/>
            <p:nvPr>
              <p:custDataLst>
                <p:tags r:id="rId14"/>
              </p:custDataLst>
            </p:nvPr>
          </p:nvSpPr>
          <p:spPr>
            <a:xfrm>
              <a:off x="9505" y="7354"/>
              <a:ext cx="2835" cy="861"/>
            </a:xfrm>
            <a:prstGeom prst="roundRect">
              <a:avLst/>
            </a:prstGeom>
            <a:ln>
              <a:noFill/>
            </a:ln>
            <a:effectLst>
              <a:outerShdw blurRad="50800" dist="38100" dir="16200000"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lvl="0" algn="ctr">
                <a:buClrTx/>
                <a:buSzTx/>
                <a:buFontTx/>
              </a:pPr>
              <a:r>
                <a:rPr lang="zh-CN">
                  <a:sym typeface="+mn-ea"/>
                </a:rPr>
                <a:t>快乐读书吧</a:t>
              </a:r>
            </a:p>
          </p:txBody>
        </p:sp>
      </p:grpSp>
      <p:pic>
        <p:nvPicPr>
          <p:cNvPr id="32" name="图片 11" descr="808bb9909222e75ecf393da8138abd7"/>
          <p:cNvPicPr>
            <a:picLocks noChangeAspect="1"/>
          </p:cNvPicPr>
          <p:nvPr/>
        </p:nvPicPr>
        <p:blipFill>
          <a:blip r:embed="rId15"/>
          <a:stretch>
            <a:fillRect/>
          </a:stretch>
        </p:blipFill>
        <p:spPr>
          <a:xfrm>
            <a:off x="9902825" y="1081405"/>
            <a:ext cx="1706880" cy="2073275"/>
          </a:xfrm>
          <a:prstGeom prst="rect">
            <a:avLst/>
          </a:prstGeom>
          <a:ln>
            <a:solidFill>
              <a:schemeClr val="accent4">
                <a:lumMod val="75000"/>
              </a:schemeClr>
            </a:solidFill>
          </a:ln>
        </p:spPr>
      </p:pic>
    </p:spTree>
  </p:cSld>
  <p:clrMapOvr>
    <a:masterClrMapping/>
  </p:clrMapOvr>
  <mc:AlternateContent>
    <mc:Choice xmlns:p15="http://schemas.microsoft.com/office/powerpoint/2012/main" Requires="p15">
      <p:transitio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ur="5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p:stCondLst>
                              <p:cond delay="0"/>
                            </p:stCondLst>
                            <p:childTnLst>
                              <p:par>
                                <p:cTn id="15" presetID="2" presetClass="entr" presetSubtype="4" dur="50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dur="50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p:stCondLst>
                              <p:cond delay="0"/>
                            </p:stCondLst>
                            <p:childTnLst>
                              <p:par>
                                <p:cTn id="25" presetID="2" presetClass="entr" presetSubtype="4" dur="50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dur="50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4" dur="50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dur="50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p:stCondLst>
                              <p:cond delay="0"/>
                            </p:stCondLst>
                            <p:childTnLst>
                              <p:par>
                                <p:cTn id="45" presetID="2" presetClass="entr" presetSubtype="4" dur="50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dur="50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p:stCondLst>
                              <p:cond delay="0"/>
                            </p:stCondLst>
                            <p:childTnLst>
                              <p:par>
                                <p:cTn id="55" presetID="2" presetClass="entr" presetSubtype="4" dur="50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par>
                                <p:cTn id="59" presetID="2" presetClass="entr" presetSubtype="4" dur="50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p:stCondLst>
                              <p:cond delay="0"/>
                            </p:stCondLst>
                            <p:childTnLst>
                              <p:par>
                                <p:cTn id="65" presetID="42" presetClass="entr" presetSubtype="0" dur="2000" fill="hold" nodeType="clickEffect">
                                  <p:stCondLst>
                                    <p:cond delay="0"/>
                                  </p:stCondLst>
                                  <p:childTnLst>
                                    <p:set>
                                      <p:cBhvr>
                                        <p:cTn id="66" dur="2000" fill="hold">
                                          <p:stCondLst>
                                            <p:cond delay="0"/>
                                          </p:stCondLst>
                                        </p:cTn>
                                        <p:tgtEl>
                                          <p:spTgt spid="26"/>
                                        </p:tgtEl>
                                        <p:attrNameLst>
                                          <p:attrName>style.visibility</p:attrName>
                                        </p:attrNameLst>
                                      </p:cBhvr>
                                      <p:to>
                                        <p:strVal val="visible"/>
                                      </p:to>
                                    </p:set>
                                    <p:animEffect transition="in" filter="fade">
                                      <p:cBhvr>
                                        <p:cTn id="67" dur="2000"/>
                                        <p:tgtEl>
                                          <p:spTgt spid="26"/>
                                        </p:tgtEl>
                                      </p:cBhvr>
                                    </p:animEffect>
                                    <p:anim calcmode="lin" valueType="num">
                                      <p:cBhvr>
                                        <p:cTn id="68" dur="2000" fill="hold"/>
                                        <p:tgtEl>
                                          <p:spTgt spid="26"/>
                                        </p:tgtEl>
                                        <p:attrNameLst>
                                          <p:attrName>ppt_x</p:attrName>
                                        </p:attrNameLst>
                                      </p:cBhvr>
                                      <p:tavLst>
                                        <p:tav tm="0">
                                          <p:val>
                                            <p:strVal val="#ppt_x"/>
                                          </p:val>
                                        </p:tav>
                                        <p:tav tm="100000">
                                          <p:val>
                                            <p:strVal val="#ppt_x"/>
                                          </p:val>
                                        </p:tav>
                                      </p:tavLst>
                                    </p:anim>
                                    <p:anim calcmode="lin" valueType="num">
                                      <p:cBhvr>
                                        <p:cTn id="69" dur="2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文本框 5"/>
          <p:cNvSpPr txBox="1"/>
          <p:nvPr>
            <p:custDataLst>
              <p:tags r:id="rId3"/>
            </p:custDataLst>
          </p:nvPr>
        </p:nvSpPr>
        <p:spPr>
          <a:xfrm>
            <a:off x="341630" y="745490"/>
            <a:ext cx="7230110" cy="75374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4400">
              <a:solidFill>
                <a:srgbClr val="FF0000"/>
              </a:solidFill>
              <a:latin typeface="华文隶书" panose="02010800040101010101" charset="-122"/>
              <a:ea typeface="华文隶书" panose="02010800040101010101" charset="-122"/>
              <a:sym typeface="+mn-ea"/>
            </a:endParaRPr>
          </a:p>
        </p:txBody>
      </p:sp>
      <p:pic>
        <p:nvPicPr>
          <p:cNvPr id="9" name="图片 8" descr="IMG_20200325_164303"/>
          <p:cNvPicPr>
            <a:picLocks noChangeAspect="1"/>
          </p:cNvPicPr>
          <p:nvPr>
            <p:custDataLst>
              <p:tags r:id="rId5"/>
            </p:custDataLst>
          </p:nvPr>
        </p:nvPicPr>
        <p:blipFill>
          <a:blip r:embed="rId4"/>
          <a:stretch>
            <a:fillRect/>
          </a:stretch>
        </p:blipFill>
        <p:spPr>
          <a:xfrm>
            <a:off x="2809240" y="1499235"/>
            <a:ext cx="4367530" cy="4874260"/>
          </a:xfrm>
          <a:prstGeom prst="rect">
            <a:avLst/>
          </a:prstGeom>
        </p:spPr>
      </p:pic>
      <p:cxnSp>
        <p:nvCxnSpPr>
          <p:cNvPr id="16" name="直接连接符 15"/>
          <p:cNvCxnSpPr/>
          <p:nvPr>
            <p:custDataLst>
              <p:tags r:id="rId6"/>
            </p:custDataLst>
          </p:nvPr>
        </p:nvCxnSpPr>
        <p:spPr>
          <a:xfrm>
            <a:off x="4825365" y="4331335"/>
            <a:ext cx="1907540" cy="889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10" name="直接连接符 9"/>
          <p:cNvCxnSpPr/>
          <p:nvPr>
            <p:custDataLst>
              <p:tags r:id="rId7"/>
            </p:custDataLst>
          </p:nvPr>
        </p:nvCxnSpPr>
        <p:spPr>
          <a:xfrm>
            <a:off x="4725035" y="4577715"/>
            <a:ext cx="1429385" cy="1651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sp>
        <p:nvSpPr>
          <p:cNvPr id="21" name="椭圆形标注 20"/>
          <p:cNvSpPr/>
          <p:nvPr>
            <p:custDataLst>
              <p:tags r:id="rId8"/>
            </p:custDataLst>
          </p:nvPr>
        </p:nvSpPr>
        <p:spPr>
          <a:xfrm>
            <a:off x="6732905" y="3122930"/>
            <a:ext cx="2286000" cy="581660"/>
          </a:xfrm>
          <a:prstGeom prst="wedgeEllipseCallout">
            <a:avLst>
              <a:gd name="adj1" fmla="val -43442"/>
              <a:gd name="adj2" fmla="val 97704"/>
            </a:avLst>
          </a:prstGeom>
          <a:solidFill>
            <a:schemeClr val="bg1"/>
          </a:solidFill>
          <a:ln w="25400" cap="flat">
            <a:solidFill>
              <a:schemeClr val="accent1"/>
            </a:solidFill>
            <a:prstDash val="solid"/>
            <a:round/>
          </a:ln>
        </p:spPr>
        <p:style>
          <a:lnRef idx="0">
            <a:srgbClr val="FFFFFF"/>
          </a:lnRef>
          <a:fillRef idx="0">
            <a:srgbClr val="FFFFFF"/>
          </a:fillRef>
          <a:effectRef idx="0">
            <a:srgbClr val="FFFFFF"/>
          </a:effectRef>
          <a:fontRef idx="none"/>
        </p:style>
        <p:txBody>
          <a:bodyPr rot="0" spcFirstLastPara="1" vertOverflow="overflow" horzOverflow="overflow" vert="horz" wrap="square" lIns="45718" tIns="45718" rIns="45718" bIns="45718" numCol="1" spcCol="381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chemeClr val="accent1"/>
                </a:solidFill>
                <a:effectLst>
                  <a:outerShdw blurRad="38100" dist="19050" dir="2700000" algn="tl" rotWithShape="0">
                    <a:schemeClr val="dk1">
                      <a:alpha val="40000"/>
                    </a:schemeClr>
                  </a:outerShdw>
                </a:effectLst>
                <a:latin typeface="幼圆" panose="02010509060101010101" pitchFamily="49" charset="-122"/>
                <a:ea typeface="幼圆" panose="02010509060101010101" pitchFamily="49" charset="-122"/>
              </a:rPr>
              <a:t>人文主题</a:t>
            </a:r>
          </a:p>
        </p:txBody>
      </p:sp>
      <p:sp>
        <p:nvSpPr>
          <p:cNvPr id="11" name="椭圆形标注 10"/>
          <p:cNvSpPr/>
          <p:nvPr>
            <p:custDataLst>
              <p:tags r:id="rId9"/>
            </p:custDataLst>
          </p:nvPr>
        </p:nvSpPr>
        <p:spPr>
          <a:xfrm>
            <a:off x="2256790" y="4744085"/>
            <a:ext cx="2857500" cy="669925"/>
          </a:xfrm>
          <a:prstGeom prst="wedgeEllipseCallout">
            <a:avLst>
              <a:gd name="adj1" fmla="val 22138"/>
              <a:gd name="adj2" fmla="val 95312"/>
            </a:avLst>
          </a:prstGeom>
          <a:solidFill>
            <a:schemeClr val="lt1"/>
          </a:solidFill>
          <a:ln w="25400" cap="flat">
            <a:solidFill>
              <a:srgbClr val="0070C0"/>
            </a:solidFill>
            <a:prstDash val="solid"/>
            <a:round/>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fontAlgn="auto" latinLnBrk="0" hangingPunct="0">
              <a:lnSpc>
                <a:spcPct val="100000"/>
              </a:lnSpc>
              <a:spcBef>
                <a:spcPct val="0"/>
              </a:spcBef>
              <a:spcAft>
                <a:spcPct val="0"/>
              </a:spcAft>
              <a:buClrTx/>
              <a:buSzTx/>
              <a:buFontTx/>
              <a:buNone/>
            </a:pPr>
            <a:r>
              <a:rPr kumimoji="0" lang="zh-CN" altLang="en-US" sz="2800" b="1" i="0" u="none" strike="noStrike" cap="none" spc="0" normalizeH="0" baseline="0" smtClean="0">
                <a:solidFill>
                  <a:srgbClr val="FF0000"/>
                </a:solidFill>
                <a:effectLst>
                  <a:outerShdw blurRad="38100" dist="19050" dir="2700000" algn="tl" rotWithShape="0">
                    <a:schemeClr val="dk1">
                      <a:alpha val="40000"/>
                    </a:schemeClr>
                  </a:outerShdw>
                </a:effectLst>
                <a:uFillTx/>
                <a:latin typeface="幼圆" panose="02010509060101010101" pitchFamily="49" charset="-122"/>
                <a:ea typeface="幼圆" panose="02010509060101010101" pitchFamily="49" charset="-122"/>
                <a:cs typeface="幼圆" panose="02010509060101010101" pitchFamily="49" charset="-122"/>
                <a:sym typeface="Helvetica"/>
              </a:rPr>
              <a:t> </a:t>
            </a:r>
            <a:r>
              <a:rPr kumimoji="0" lang="zh-CN" altLang="en-US" sz="3200" b="1" i="0" u="none" strike="noStrike" cap="none" spc="0" normalizeH="0" baseline="0" smtClean="0">
                <a:solidFill>
                  <a:srgbClr val="FF0000"/>
                </a:solidFill>
                <a:effectLst>
                  <a:outerShdw blurRad="38100" dist="19050" dir="2700000" algn="tl" rotWithShape="0">
                    <a:schemeClr val="dk1">
                      <a:alpha val="40000"/>
                    </a:schemeClr>
                  </a:outerShdw>
                </a:effectLst>
                <a:uFillTx/>
                <a:latin typeface="幼圆" panose="02010509060101010101" pitchFamily="49" charset="-122"/>
                <a:ea typeface="幼圆" panose="02010509060101010101" pitchFamily="49" charset="-122"/>
                <a:cs typeface="幼圆" panose="02010509060101010101" pitchFamily="49" charset="-122"/>
                <a:sym typeface="Helvetica"/>
              </a:rPr>
              <a:t>语文要素</a:t>
            </a:r>
          </a:p>
        </p:txBody>
      </p:sp>
      <p:cxnSp>
        <p:nvCxnSpPr>
          <p:cNvPr id="12" name="直接连接符 11"/>
          <p:cNvCxnSpPr/>
          <p:nvPr>
            <p:custDataLst>
              <p:tags r:id="rId10"/>
            </p:custDataLst>
          </p:nvPr>
        </p:nvCxnSpPr>
        <p:spPr>
          <a:xfrm flipV="1">
            <a:off x="4832985" y="5714365"/>
            <a:ext cx="1990725" cy="1143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23" name="直接连接符 22"/>
          <p:cNvCxnSpPr/>
          <p:nvPr>
            <p:custDataLst>
              <p:tags r:id="rId11"/>
            </p:custDataLst>
          </p:nvPr>
        </p:nvCxnSpPr>
        <p:spPr>
          <a:xfrm>
            <a:off x="4792980" y="5902325"/>
            <a:ext cx="1904365" cy="17145"/>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13" name="直接连接符 12"/>
          <p:cNvCxnSpPr/>
          <p:nvPr>
            <p:custDataLst>
              <p:tags r:id="rId12"/>
            </p:custDataLst>
          </p:nvPr>
        </p:nvCxnSpPr>
        <p:spPr>
          <a:xfrm flipV="1">
            <a:off x="4760595" y="6080125"/>
            <a:ext cx="1139190" cy="635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sp>
        <p:nvSpPr>
          <p:cNvPr id="17" name="文本框 16"/>
          <p:cNvSpPr txBox="1"/>
          <p:nvPr>
            <p:custDataLst>
              <p:tags r:id="rId13"/>
            </p:custDataLst>
          </p:nvPr>
        </p:nvSpPr>
        <p:spPr>
          <a:xfrm>
            <a:off x="290852" y="862099"/>
            <a:ext cx="8008620" cy="76835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a:solidFill>
                  <a:srgbClr val="FF0000"/>
                </a:solidFill>
                <a:latin typeface="华文隶书" panose="02010800040101010101" charset="-122"/>
                <a:ea typeface="华文隶书" panose="02010800040101010101" charset="-122"/>
                <a:sym typeface="+mn-ea"/>
              </a:rPr>
              <a:t>二、要素认识  理解单元大概念</a:t>
            </a:r>
          </a:p>
        </p:txBody>
      </p:sp>
      <p:sp>
        <p:nvSpPr>
          <p:cNvPr id="18" name="椭圆形标注 17"/>
          <p:cNvSpPr/>
          <p:nvPr>
            <p:custDataLst>
              <p:tags r:id="rId14"/>
            </p:custDataLst>
          </p:nvPr>
        </p:nvSpPr>
        <p:spPr>
          <a:xfrm>
            <a:off x="5798820" y="4331970"/>
            <a:ext cx="6021070" cy="1174750"/>
          </a:xfrm>
          <a:prstGeom prst="wedgeEllipseCallout">
            <a:avLst>
              <a:gd name="adj1" fmla="val -34465"/>
              <a:gd name="adj2" fmla="val 71729"/>
            </a:avLst>
          </a:prstGeom>
          <a:solidFill>
            <a:schemeClr val="bg1"/>
          </a:solidFill>
          <a:ln w="25400" cap="flat">
            <a:solidFill>
              <a:srgbClr val="0070C0"/>
            </a:solidFill>
            <a:prstDash val="solid"/>
            <a:round/>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fontAlgn="auto" latinLnBrk="0" hangingPunct="0">
              <a:lnSpc>
                <a:spcPct val="100000"/>
              </a:lnSpc>
              <a:spcBef>
                <a:spcPct val="0"/>
              </a:spcBef>
              <a:spcAft>
                <a:spcPct val="0"/>
              </a:spcAft>
              <a:buClrTx/>
              <a:buSzTx/>
              <a:buFontTx/>
              <a:buNone/>
            </a:pPr>
            <a:r>
              <a:rPr lang="zh-CN" altLang="en-US" sz="2000" b="1" smtClean="0">
                <a:solidFill>
                  <a:srgbClr val="FF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阅读：</a:t>
            </a:r>
            <a:r>
              <a:rPr lang="en-US" altLang="zh-CN" sz="2000" b="1" smtClean="0">
                <a:solidFill>
                  <a:srgbClr val="FF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1.</a:t>
            </a:r>
            <a:r>
              <a:rPr lang="zh-CN" altLang="zh-CN" sz="2000" b="1" smtClean="0">
                <a:solidFill>
                  <a:srgbClr val="FF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借助</a:t>
            </a:r>
            <a:r>
              <a:rPr lang="zh-CN" altLang="en-US" sz="2000" b="1" smtClean="0">
                <a:solidFill>
                  <a:srgbClr val="FF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作品梗概，</a:t>
            </a:r>
            <a:r>
              <a:rPr lang="zh-CN" altLang="en-US" sz="2000" b="1" smtClean="0">
                <a:solidFill>
                  <a:srgbClr val="FF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了解</a:t>
            </a:r>
            <a:r>
              <a:rPr lang="zh-CN" altLang="en-US" sz="2000" b="1" smtClean="0">
                <a:solidFill>
                  <a:srgbClr val="FF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名著的主要内容。</a:t>
            </a:r>
            <a:r>
              <a:rPr lang="en-US" altLang="zh-CN" sz="2000" b="1" smtClean="0">
                <a:solidFill>
                  <a:srgbClr val="FF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2.</a:t>
            </a:r>
            <a:r>
              <a:rPr lang="zh-CN" altLang="en-US" sz="2000" b="1" smtClean="0">
                <a:solidFill>
                  <a:srgbClr val="FF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就印象深刻的人物和情节交流感受。</a:t>
            </a:r>
          </a:p>
        </p:txBody>
      </p:sp>
      <p:sp>
        <p:nvSpPr>
          <p:cNvPr id="20" name="椭圆形标注 19"/>
          <p:cNvSpPr/>
          <p:nvPr>
            <p:custDataLst>
              <p:tags r:id="rId15"/>
            </p:custDataLst>
          </p:nvPr>
        </p:nvSpPr>
        <p:spPr>
          <a:xfrm>
            <a:off x="6946265" y="5615200"/>
            <a:ext cx="4318635" cy="562186"/>
          </a:xfrm>
          <a:prstGeom prst="wedgeEllipseCallout">
            <a:avLst>
              <a:gd name="adj1" fmla="val -75216"/>
              <a:gd name="adj2" fmla="val 30098"/>
            </a:avLst>
          </a:prstGeom>
          <a:solidFill>
            <a:schemeClr val="lt1"/>
          </a:solidFill>
          <a:ln w="25400" cap="flat">
            <a:solidFill>
              <a:srgbClr val="0070C0"/>
            </a:solidFill>
            <a:prstDash val="solid"/>
            <a:round/>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fontAlgn="auto" latinLnBrk="0" hangingPunct="0">
              <a:lnSpc>
                <a:spcPct val="100000"/>
              </a:lnSpc>
              <a:spcBef>
                <a:spcPct val="0"/>
              </a:spcBef>
              <a:spcAft>
                <a:spcPct val="0"/>
              </a:spcAft>
              <a:buClrTx/>
              <a:buSzTx/>
              <a:buFontTx/>
              <a:buNone/>
            </a:pPr>
            <a:r>
              <a:rPr lang="zh-CN" sz="2000" b="1" smtClean="0">
                <a:solidFill>
                  <a:srgbClr val="FF0000"/>
                </a:solidFill>
                <a:effectLst>
                  <a:outerShdw blurRad="38100" dist="19050" dir="2700000" algn="tl" rotWithShape="0">
                    <a:schemeClr val="dk1">
                      <a:alpha val="40000"/>
                    </a:schemeClr>
                  </a:outerShdw>
                </a:effectLst>
                <a:latin typeface="幼圆" panose="02010509060101010101" pitchFamily="49" charset="-122"/>
                <a:ea typeface="幼圆" panose="02010509060101010101" pitchFamily="49" charset="-122"/>
              </a:rPr>
              <a:t>写</a:t>
            </a:r>
            <a:r>
              <a:rPr sz="2000" b="1" smtClean="0">
                <a:solidFill>
                  <a:srgbClr val="FF0000"/>
                </a:solidFill>
                <a:effectLst>
                  <a:outerShdw blurRad="38100" dist="19050" dir="2700000" algn="tl" rotWithShape="0">
                    <a:schemeClr val="dk1">
                      <a:alpha val="40000"/>
                    </a:schemeClr>
                  </a:outerShdw>
                </a:effectLst>
                <a:latin typeface="幼圆" panose="02010509060101010101" pitchFamily="49" charset="-122"/>
                <a:ea typeface="幼圆" panose="02010509060101010101" pitchFamily="49" charset="-122"/>
              </a:rPr>
              <a:t>作：学习写作品梗概。</a:t>
            </a:r>
          </a:p>
        </p:txBody>
      </p:sp>
    </p:spTree>
  </p:cSld>
  <p:clrMapOvr>
    <a:masterClrMapping/>
  </p:clrMapOvr>
  <p:transition spd="slow">
    <p:wedge/>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文本框 5"/>
          <p:cNvSpPr txBox="1"/>
          <p:nvPr>
            <p:custDataLst>
              <p:tags r:id="rId3"/>
            </p:custDataLst>
          </p:nvPr>
        </p:nvSpPr>
        <p:spPr>
          <a:xfrm>
            <a:off x="327660" y="876300"/>
            <a:ext cx="8008620" cy="76835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400">
                <a:solidFill>
                  <a:srgbClr val="FF0000"/>
                </a:solidFill>
                <a:latin typeface="华文隶书" panose="02010800040101010101" charset="-122"/>
                <a:ea typeface="华文隶书" panose="02010800040101010101" charset="-122"/>
                <a:sym typeface="+mn-ea"/>
              </a:rPr>
              <a:t>二、要素认识  理解单元大概念</a:t>
            </a:r>
          </a:p>
        </p:txBody>
      </p:sp>
      <p:graphicFrame>
        <p:nvGraphicFramePr>
          <p:cNvPr id="4194304" name="表格 6"/>
          <p:cNvGraphicFramePr>
            <a:graphicFrameLocks noGrp="1"/>
          </p:cNvGraphicFramePr>
          <p:nvPr>
            <p:custDataLst>
              <p:tags r:id="rId4"/>
            </p:custDataLst>
          </p:nvPr>
        </p:nvGraphicFramePr>
        <p:xfrm>
          <a:off x="900430" y="1657985"/>
          <a:ext cx="10595610" cy="4367530"/>
        </p:xfrm>
        <a:graphic>
          <a:graphicData uri="http://schemas.openxmlformats.org/drawingml/2006/table">
            <a:tbl>
              <a:tblPr/>
              <a:tblGrid>
                <a:gridCol w="1153795"/>
                <a:gridCol w="2040890"/>
                <a:gridCol w="7400925"/>
              </a:tblGrid>
              <a:tr h="598170">
                <a:tc>
                  <a:txBody>
                    <a:bodyPr vert="horz" wrap="square"/>
                    <a:lstStyle>
                      <a:lvl1pPr marL="174625"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174625" marR="0" lvl="0" indent="0" algn="ctr" defTabSz="914400" rtl="0" eaLnBrk="1" fontAlgn="base" latinLnBrk="0" hangingPunct="1">
                        <a:lnSpc>
                          <a:spcPct val="107000"/>
                        </a:lnSpc>
                        <a:spcBef>
                          <a:spcPct val="0"/>
                        </a:spcBef>
                        <a:spcAft>
                          <a:spcPct val="0"/>
                        </a:spcAft>
                        <a:buClrTx/>
                        <a:buSzTx/>
                        <a:buFontTx/>
                        <a:buNone/>
                      </a:pPr>
                      <a:r>
                        <a:rPr kumimoji="0" lang="zh-CN" altLang="zh-CN" sz="2800" b="0" i="0" u="none" strike="noStrike" cap="none" normalizeH="0" baseline="0">
                          <a:ln>
                            <a:noFill/>
                          </a:ln>
                          <a:solidFill>
                            <a:schemeClr val="tx1"/>
                          </a:solidFill>
                          <a:effectLst/>
                          <a:highlight>
                            <a:srgbClr val="00FFFF"/>
                          </a:highlight>
                          <a:latin typeface="楷体" panose="02010609060101010101" pitchFamily="49" charset="-122"/>
                          <a:ea typeface="楷体" panose="02010609060101010101" pitchFamily="49" charset="-122"/>
                          <a:cs typeface="宋体" panose="02010600030101010101" pitchFamily="2" charset="-122"/>
                        </a:rPr>
                        <a:t>年级</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tx2">
                        <a:lumMod val="90000"/>
                        <a:lumOff val="10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ctr" defTabSz="914400" rtl="0" eaLnBrk="1" fontAlgn="base" latinLnBrk="0" hangingPunct="1">
                        <a:lnSpc>
                          <a:spcPct val="107000"/>
                        </a:lnSpc>
                        <a:spcBef>
                          <a:spcPct val="0"/>
                        </a:spcBef>
                        <a:spcAft>
                          <a:spcPct val="0"/>
                        </a:spcAft>
                        <a:buClrTx/>
                        <a:buSzTx/>
                        <a:buFontTx/>
                        <a:buNone/>
                      </a:pPr>
                      <a:r>
                        <a:rPr kumimoji="0" lang="zh-CN" altLang="zh-CN" sz="2800" b="0" i="0" u="none" strike="noStrike" cap="none" normalizeH="0" baseline="0">
                          <a:ln>
                            <a:noFill/>
                          </a:ln>
                          <a:solidFill>
                            <a:schemeClr val="tx1"/>
                          </a:solidFill>
                          <a:effectLst/>
                          <a:highlight>
                            <a:srgbClr val="00FFFF"/>
                          </a:highlight>
                          <a:latin typeface="楷体" panose="02010609060101010101" pitchFamily="49" charset="-122"/>
                          <a:ea typeface="楷体" panose="02010609060101010101" pitchFamily="49" charset="-122"/>
                          <a:cs typeface="宋体" panose="02010600030101010101" pitchFamily="2" charset="-122"/>
                        </a:rPr>
                        <a:t>单元</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tx2">
                        <a:lumMod val="90000"/>
                        <a:lumOff val="10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ctr" defTabSz="914400" rtl="0" eaLnBrk="1" fontAlgn="base" latinLnBrk="0" hangingPunct="1">
                        <a:lnSpc>
                          <a:spcPct val="107000"/>
                        </a:lnSpc>
                        <a:spcBef>
                          <a:spcPct val="0"/>
                        </a:spcBef>
                        <a:spcAft>
                          <a:spcPct val="0"/>
                        </a:spcAft>
                        <a:buClrTx/>
                        <a:buSzTx/>
                        <a:buFontTx/>
                        <a:buNone/>
                      </a:pPr>
                      <a:r>
                        <a:rPr kumimoji="0" lang="zh-CN" altLang="zh-CN" sz="2800" b="0" i="0" u="none" strike="noStrike" cap="none" normalizeH="0" baseline="0">
                          <a:ln>
                            <a:noFill/>
                          </a:ln>
                          <a:solidFill>
                            <a:schemeClr val="tx1"/>
                          </a:solidFill>
                          <a:effectLst/>
                          <a:highlight>
                            <a:srgbClr val="00FFFF"/>
                          </a:highlight>
                          <a:latin typeface="楷体" panose="02010609060101010101" pitchFamily="49" charset="-122"/>
                          <a:ea typeface="楷体" panose="02010609060101010101" pitchFamily="49" charset="-122"/>
                          <a:cs typeface="宋体" panose="02010600030101010101" pitchFamily="2" charset="-122"/>
                        </a:rPr>
                        <a:t>语文要素</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tx2">
                        <a:lumMod val="90000"/>
                        <a:lumOff val="10000"/>
                      </a:schemeClr>
                    </a:solidFill>
                  </a:tcPr>
                </a:tc>
              </a:tr>
              <a:tr h="532765">
                <a:tc>
                  <a:txBody>
                    <a:bodyPr vert="horz" wrap="square"/>
                    <a:lstStyle>
                      <a:lvl1pPr marL="263525"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263525" marR="0" lvl="0" indent="0" algn="l" defTabSz="914400" rtl="0" eaLnBrk="1" fontAlgn="base" latinLnBrk="0" hangingPunct="1">
                        <a:lnSpc>
                          <a:spcPct val="107000"/>
                        </a:lnSpc>
                        <a:spcBef>
                          <a:spcPct val="0"/>
                        </a:spcBef>
                        <a:spcAft>
                          <a:spcPct val="0"/>
                        </a:spcAft>
                        <a:buClrTx/>
                        <a:buSzTx/>
                        <a:buFontTx/>
                        <a:buNone/>
                      </a:pPr>
                      <a:r>
                        <a:rPr kumimoji="0" lang="zh-CN" altLang="en-US"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三下</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ctr" defTabSz="914400" rtl="0" eaLnBrk="1" fontAlgn="base" latinLnBrk="0" hangingPunct="1">
                        <a:lnSpc>
                          <a:spcPct val="107000"/>
                        </a:lnSpc>
                        <a:spcBef>
                          <a:spcPct val="0"/>
                        </a:spcBef>
                        <a:spcAft>
                          <a:spcPct val="0"/>
                        </a:spcAft>
                        <a:buClrTx/>
                        <a:buSzTx/>
                        <a:buFontTx/>
                        <a:buNone/>
                      </a:pPr>
                      <a:r>
                        <a:rPr kumimoji="0" lang="en-US"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第四单元</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l" defTabSz="914400" rtl="0" eaLnBrk="1" fontAlgn="base" latinLnBrk="0" hangingPunct="1">
                        <a:lnSpc>
                          <a:spcPct val="107000"/>
                        </a:lnSpc>
                        <a:spcBef>
                          <a:spcPct val="0"/>
                        </a:spcBef>
                        <a:spcAft>
                          <a:spcPct val="0"/>
                        </a:spcAft>
                        <a:buClrTx/>
                        <a:buSzTx/>
                        <a:buFontTx/>
                        <a:buNone/>
                      </a:pP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sym typeface="+mn-ea"/>
                        </a:rPr>
                        <a:t>借助关键语句概括一段话的意思</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r>
              <a:tr h="532765">
                <a:tc>
                  <a:txBody>
                    <a:bodyPr vert="horz" wrap="square"/>
                    <a:lstStyle>
                      <a:lvl1pPr marL="263525"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263525" marR="0" lvl="0" indent="0" algn="l" defTabSz="914400" rtl="0" eaLnBrk="1" fontAlgn="base" latinLnBrk="0" hangingPunct="1">
                        <a:lnSpc>
                          <a:spcPct val="107000"/>
                        </a:lnSpc>
                        <a:spcBef>
                          <a:spcPct val="0"/>
                        </a:spcBef>
                        <a:spcAft>
                          <a:spcPct val="0"/>
                        </a:spcAft>
                        <a:buClrTx/>
                        <a:buSzTx/>
                        <a:buFontTx/>
                        <a:buNone/>
                      </a:pPr>
                      <a:r>
                        <a:rPr kumimoji="0" lang="zh-CN" altLang="en-US"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四上</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c>
                  <a:txBody>
                    <a:bodyPr vert="horz" wrap="square"/>
                    <a:lstStyle>
                      <a:lvl1pPr marL="179705"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179705" marR="0" lvl="0" indent="0" algn="ctr" defTabSz="914400" rtl="0" eaLnBrk="1" fontAlgn="base" latinLnBrk="0" hangingPunct="1">
                        <a:lnSpc>
                          <a:spcPct val="107000"/>
                        </a:lnSpc>
                        <a:spcBef>
                          <a:spcPct val="0"/>
                        </a:spcBef>
                        <a:spcAft>
                          <a:spcPct val="0"/>
                        </a:spcAft>
                        <a:buClrTx/>
                        <a:buSzTx/>
                        <a:buFontTx/>
                        <a:buNone/>
                      </a:pP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第四单元</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just" defTabSz="914400" rtl="0" eaLnBrk="1" fontAlgn="base" latinLnBrk="0" hangingPunct="1">
                        <a:lnSpc>
                          <a:spcPct val="107000"/>
                        </a:lnSpc>
                        <a:spcBef>
                          <a:spcPct val="0"/>
                        </a:spcBef>
                        <a:spcAft>
                          <a:spcPct val="0"/>
                        </a:spcAft>
                        <a:buClrTx/>
                        <a:buSzTx/>
                        <a:buFontTx/>
                        <a:buNone/>
                      </a:pP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了解故事的起因、经过、结果学习把握文章的主要内容</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r>
              <a:tr h="532765">
                <a:tc>
                  <a:txBody>
                    <a:bodyPr vert="horz" wrap="square"/>
                    <a:lstStyle>
                      <a:lvl1pPr marL="263525"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263525" marR="0" lvl="0" indent="0" algn="l" defTabSz="914400" rtl="0" eaLnBrk="1" fontAlgn="base" latinLnBrk="0" hangingPunct="1">
                        <a:lnSpc>
                          <a:spcPct val="107000"/>
                        </a:lnSpc>
                        <a:spcBef>
                          <a:spcPct val="0"/>
                        </a:spcBef>
                        <a:spcAft>
                          <a:spcPct val="0"/>
                        </a:spcAft>
                        <a:buClrTx/>
                        <a:buSzTx/>
                        <a:buFontTx/>
                        <a:buNone/>
                      </a:pP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四上</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ctr" defTabSz="914400" rtl="0" eaLnBrk="1" fontAlgn="base" latinLnBrk="0" hangingPunct="1">
                        <a:lnSpc>
                          <a:spcPct val="107000"/>
                        </a:lnSpc>
                        <a:spcBef>
                          <a:spcPct val="0"/>
                        </a:spcBef>
                        <a:spcAft>
                          <a:spcPct val="0"/>
                        </a:spcAft>
                        <a:buClrTx/>
                        <a:buSzTx/>
                        <a:buFontTx/>
                        <a:buNone/>
                      </a:pPr>
                      <a:r>
                        <a:rPr kumimoji="0" lang="en-US"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第七单元</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just" defTabSz="914400" rtl="0" eaLnBrk="1" fontAlgn="base" latinLnBrk="0" hangingPunct="1">
                        <a:lnSpc>
                          <a:spcPct val="107000"/>
                        </a:lnSpc>
                        <a:spcBef>
                          <a:spcPct val="0"/>
                        </a:spcBef>
                        <a:spcAft>
                          <a:spcPct val="0"/>
                        </a:spcAft>
                        <a:buClrTx/>
                        <a:buSzTx/>
                        <a:buFontTx/>
                        <a:buNone/>
                      </a:pP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关注主要人物和事件，学习把握文章的主要内容</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r>
              <a:tr h="572770">
                <a:tc>
                  <a:txBody>
                    <a:bodyPr vert="horz" wrap="square"/>
                    <a:lstStyle>
                      <a:lvl1pPr marL="263525"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263525" marR="0" lvl="0" indent="0" algn="l" defTabSz="914400" rtl="0" eaLnBrk="1" fontAlgn="base" latinLnBrk="0" hangingPunct="1">
                        <a:lnSpc>
                          <a:spcPct val="107000"/>
                        </a:lnSpc>
                        <a:spcBef>
                          <a:spcPct val="0"/>
                        </a:spcBef>
                        <a:spcAft>
                          <a:spcPct val="0"/>
                        </a:spcAft>
                        <a:buClrTx/>
                        <a:buSzTx/>
                        <a:buFontTx/>
                        <a:buNone/>
                      </a:pPr>
                      <a:r>
                        <a:rPr kumimoji="0" lang="zh-CN" altLang="en-US"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四上</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ctr" defTabSz="914400" rtl="0" eaLnBrk="1" fontAlgn="base" latinLnBrk="0" hangingPunct="1">
                        <a:lnSpc>
                          <a:spcPct val="107000"/>
                        </a:lnSpc>
                        <a:spcBef>
                          <a:spcPct val="0"/>
                        </a:spcBef>
                        <a:spcAft>
                          <a:spcPct val="0"/>
                        </a:spcAft>
                        <a:buClrTx/>
                        <a:buSzTx/>
                        <a:buFontTx/>
                        <a:buNone/>
                      </a:pPr>
                      <a:r>
                        <a:rPr kumimoji="0" lang="en-US"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第八单元</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c>
                  <a:txBody>
                    <a:bodyPr vert="horz" wrap="square"/>
                    <a:lstStyle>
                      <a:lvl1pPr eaLnBrk="0" hangingPunct="0">
                        <a:lnSpc>
                          <a:spcPct val="90000"/>
                        </a:lnSpc>
                        <a:spcBef>
                          <a:spcPts val="1000"/>
                        </a:spcBef>
                        <a:buFont typeface="Arial" pitchFamily="34" charset="0"/>
                        <a:defRPr sz="2400">
                          <a:solidFill>
                            <a:schemeClr val="tx1"/>
                          </a:solidFill>
                          <a:latin typeface="Calibri"/>
                          <a:ea typeface="宋体" panose="02010600030101010101" pitchFamily="2" charset="-122"/>
                        </a:defRPr>
                      </a:lvl1pPr>
                      <a:lvl2pPr marL="742950" indent="-285750" eaLnBrk="0" hangingPunct="0">
                        <a:lnSpc>
                          <a:spcPct val="90000"/>
                        </a:lnSpc>
                        <a:spcBef>
                          <a:spcPts val="500"/>
                        </a:spcBef>
                        <a:buFont typeface="Arial" pitchFamily="34" charset="0"/>
                        <a:defRPr sz="2000">
                          <a:solidFill>
                            <a:schemeClr val="tx1"/>
                          </a:solidFill>
                          <a:latin typeface="Calibri"/>
                          <a:ea typeface="宋体" panose="02010600030101010101" pitchFamily="2" charset="-122"/>
                        </a:defRPr>
                      </a:lvl2pPr>
                      <a:lvl3pPr marL="1143000" indent="-228600" eaLnBrk="0" hangingPunct="0">
                        <a:lnSpc>
                          <a:spcPct val="90000"/>
                        </a:lnSpc>
                        <a:spcBef>
                          <a:spcPts val="500"/>
                        </a:spcBef>
                        <a:buFont typeface="Arial" pitchFamily="34" charset="0"/>
                        <a:defRPr>
                          <a:solidFill>
                            <a:schemeClr val="tx1"/>
                          </a:solidFill>
                          <a:latin typeface="Calibri"/>
                          <a:ea typeface="宋体" panose="02010600030101010101" pitchFamily="2" charset="-122"/>
                        </a:defRPr>
                      </a:lvl3pPr>
                      <a:lvl4pPr marL="16002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4pPr>
                      <a:lvl5pPr marL="2057400" indent="-228600" eaLnBrk="0" hangingPunct="0">
                        <a:lnSpc>
                          <a:spcPct val="90000"/>
                        </a:lnSpc>
                        <a:spcBef>
                          <a:spcPts val="500"/>
                        </a:spcBef>
                        <a:buFont typeface="Arial" pitchFamily="34" charset="0"/>
                        <a:defRPr sz="1600">
                          <a:solidFill>
                            <a:schemeClr val="tx1"/>
                          </a:solidFill>
                          <a:latin typeface="Calibri"/>
                          <a:ea typeface="宋体" panose="02010600030101010101" pitchFamily="2" charset="-122"/>
                        </a:defRPr>
                      </a:lvl5pPr>
                      <a:lvl6pPr marL="25146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6pPr>
                      <a:lvl7pPr marL="29718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7pPr>
                      <a:lvl8pPr marL="34290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8pPr>
                      <a:lvl9pPr marL="3886200" indent="-228600" eaLnBrk="0" fontAlgn="base" hangingPunct="0">
                        <a:lnSpc>
                          <a:spcPct val="90000"/>
                        </a:lnSpc>
                        <a:spcBef>
                          <a:spcPts val="500"/>
                        </a:spcBef>
                        <a:spcAft>
                          <a:spcPct val="0"/>
                        </a:spcAft>
                        <a:buFont typeface="Arial" pitchFamily="34" charset="0"/>
                        <a:defRPr sz="1600">
                          <a:solidFill>
                            <a:schemeClr val="tx1"/>
                          </a:solidFill>
                          <a:latin typeface="Calibri"/>
                          <a:ea typeface="宋体" panose="02010600030101010101" pitchFamily="2" charset="-122"/>
                        </a:defRPr>
                      </a:lvl9pPr>
                    </a:lstStyle>
                    <a:p>
                      <a:pPr marL="0" marR="0" lvl="0" indent="0" algn="just" defTabSz="914400" rtl="0" eaLnBrk="1" fontAlgn="base" hangingPunct="1">
                        <a:lnSpc>
                          <a:spcPct val="107000"/>
                        </a:lnSpc>
                        <a:spcBef>
                          <a:spcPct val="0"/>
                        </a:spcBef>
                        <a:spcAft>
                          <a:spcPct val="0"/>
                        </a:spcAft>
                        <a:buClrTx/>
                        <a:buSzTx/>
                        <a:buFontTx/>
                        <a:buNone/>
                      </a:pP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了解故事情节，简要复述课文</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r>
              <a:tr h="532765">
                <a:tc>
                  <a:txBody>
                    <a:bodyPr vert="horz" wrap="square"/>
                    <a:lstStyle/>
                    <a:p>
                      <a:pPr marL="263525" marR="0" lvl="0" indent="0" algn="l" defTabSz="914400" rtl="0" eaLnBrk="1" fontAlgn="base" latinLnBrk="0" hangingPunct="1">
                        <a:lnSpc>
                          <a:spcPct val="107000"/>
                        </a:lnSpc>
                        <a:spcBef>
                          <a:spcPct val="0"/>
                        </a:spcBef>
                        <a:spcAft>
                          <a:spcPct val="0"/>
                        </a:spcAft>
                        <a:buClrTx/>
                        <a:buSzTx/>
                        <a:buFontTx/>
                        <a:buNone/>
                      </a:pPr>
                      <a:r>
                        <a:rPr kumimoji="0" lang="zh-CN" altLang="en-US"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四下</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c>
                  <a:txBody>
                    <a:bodyPr vert="horz" wrap="square"/>
                    <a:lstStyle/>
                    <a:p>
                      <a:pPr marL="0" marR="0" lvl="0" indent="0" algn="ctr" defTabSz="914400" rtl="0" eaLnBrk="1" fontAlgn="base" latinLnBrk="0" hangingPunct="1">
                        <a:lnSpc>
                          <a:spcPct val="107000"/>
                        </a:lnSpc>
                        <a:spcBef>
                          <a:spcPct val="0"/>
                        </a:spcBef>
                        <a:spcAft>
                          <a:spcPct val="0"/>
                        </a:spcAft>
                        <a:buClrTx/>
                        <a:buSzTx/>
                        <a:buFontTx/>
                        <a:buNone/>
                      </a:pPr>
                      <a:r>
                        <a:rPr kumimoji="0" lang="en-US"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第六单元</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c>
                  <a:txBody>
                    <a:bodyPr vert="horz" wrap="square"/>
                    <a:lstStyle/>
                    <a:p>
                      <a:pPr marL="0" marR="0" lvl="0" indent="0" algn="just" defTabSz="914400" rtl="0" eaLnBrk="1" fontAlgn="base" latinLnBrk="0" hangingPunct="1">
                        <a:lnSpc>
                          <a:spcPct val="107000"/>
                        </a:lnSpc>
                        <a:spcBef>
                          <a:spcPct val="0"/>
                        </a:spcBef>
                        <a:spcAft>
                          <a:spcPts val="550"/>
                        </a:spcAft>
                        <a:buClrTx/>
                        <a:buSzTx/>
                        <a:buFontTx/>
                        <a:buNone/>
                      </a:pP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学习怎样把握长文章的主要内容</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r>
              <a:tr h="532765">
                <a:tc>
                  <a:txBody>
                    <a:bodyPr vert="horz" wrap="square"/>
                    <a:lstStyle/>
                    <a:p>
                      <a:pPr marL="263525" marR="0" lvl="0" indent="0" algn="l" defTabSz="914400" rtl="0" eaLnBrk="1" fontAlgn="base" latinLnBrk="0" hangingPunct="1">
                        <a:lnSpc>
                          <a:spcPct val="107000"/>
                        </a:lnSpc>
                        <a:spcBef>
                          <a:spcPct val="0"/>
                        </a:spcBef>
                        <a:spcAft>
                          <a:spcPct val="0"/>
                        </a:spcAft>
                        <a:buClrTx/>
                        <a:buSzTx/>
                        <a:buFontTx/>
                        <a:buNone/>
                      </a:pPr>
                      <a:r>
                        <a:rPr kumimoji="0" lang="zh-CN" altLang="en-US"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五上</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c>
                  <a:txBody>
                    <a:bodyPr vert="horz" wrap="square"/>
                    <a:lstStyle/>
                    <a:p>
                      <a:pPr marL="0" marR="0" lvl="0" indent="0" algn="ctr" defTabSz="914400" rtl="0" eaLnBrk="1" fontAlgn="base" latinLnBrk="0" hangingPunct="1">
                        <a:lnSpc>
                          <a:spcPct val="107000"/>
                        </a:lnSpc>
                        <a:spcBef>
                          <a:spcPct val="0"/>
                        </a:spcBef>
                        <a:spcAft>
                          <a:spcPct val="0"/>
                        </a:spcAft>
                        <a:buClrTx/>
                        <a:buSzTx/>
                        <a:buFontTx/>
                        <a:buNone/>
                      </a:pPr>
                      <a:r>
                        <a:rPr kumimoji="0" lang="en-US"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第八单元</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c>
                  <a:txBody>
                    <a:bodyPr vert="horz" wrap="square"/>
                    <a:lstStyle/>
                    <a:p>
                      <a:pPr marL="0" marR="0" lvl="0" indent="0" algn="just" defTabSz="914400" rtl="0" eaLnBrk="1" fontAlgn="base" latinLnBrk="0" hangingPunct="1">
                        <a:lnSpc>
                          <a:spcPct val="107000"/>
                        </a:lnSpc>
                        <a:spcBef>
                          <a:spcPct val="0"/>
                        </a:spcBef>
                        <a:spcAft>
                          <a:spcPts val="550"/>
                        </a:spcAft>
                        <a:buClrTx/>
                        <a:buSzTx/>
                        <a:buFontTx/>
                        <a:buNone/>
                      </a:pPr>
                      <a:r>
                        <a:rPr kumimoji="0" lang="zh-CN" altLang="zh-CN" sz="2400" b="0" i="0" u="none" strike="noStrike" cap="none" normalizeH="0" baseline="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阅读时注意梳理信息，把握内容要点</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95000"/>
                      </a:schemeClr>
                    </a:solidFill>
                  </a:tcPr>
                </a:tc>
              </a:tr>
              <a:tr h="532765">
                <a:tc>
                  <a:txBody>
                    <a:bodyPr vert="horz" wrap="square"/>
                    <a:lstStyle/>
                    <a:p>
                      <a:pPr marL="263525" marR="0" lvl="0" indent="0" algn="l" defTabSz="914400" rtl="0" eaLnBrk="1" fontAlgn="base" latinLnBrk="0" hangingPunct="1">
                        <a:lnSpc>
                          <a:spcPct val="107000"/>
                        </a:lnSpc>
                        <a:spcBef>
                          <a:spcPct val="0"/>
                        </a:spcBef>
                        <a:spcAft>
                          <a:spcPct val="0"/>
                        </a:spcAft>
                        <a:buClrTx/>
                        <a:buSzTx/>
                        <a:buFontTx/>
                        <a:buNone/>
                      </a:pPr>
                      <a:r>
                        <a:rPr kumimoji="0" lang="zh-CN" altLang="en-US" sz="2400" b="0" i="0" u="none" strike="noStrike" cap="none" normalizeH="0" baseline="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六下</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c>
                  <a:txBody>
                    <a:bodyPr vert="horz" wrap="square"/>
                    <a:lstStyle/>
                    <a:p>
                      <a:pPr marL="0" marR="0" lvl="0" indent="0" algn="ctr" defTabSz="914400" rtl="0" eaLnBrk="1" fontAlgn="base" latinLnBrk="0" hangingPunct="1">
                        <a:lnSpc>
                          <a:spcPct val="107000"/>
                        </a:lnSpc>
                        <a:spcBef>
                          <a:spcPct val="0"/>
                        </a:spcBef>
                        <a:spcAft>
                          <a:spcPct val="0"/>
                        </a:spcAft>
                        <a:buClrTx/>
                        <a:buSzTx/>
                        <a:buFontTx/>
                        <a:buNone/>
                      </a:pPr>
                      <a:r>
                        <a:rPr kumimoji="0" lang="en-US" altLang="zh-CN" sz="2400" b="0" i="0" u="none" strike="noStrike" cap="none" normalizeH="0" baseline="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zh-CN" sz="2400" b="0" i="0" u="none" strike="noStrike" cap="none" normalizeH="0" baseline="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第二单元</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c>
                  <a:txBody>
                    <a:bodyPr vert="horz" wrap="square"/>
                    <a:lstStyle/>
                    <a:p>
                      <a:pPr marL="0" marR="0" lvl="0" indent="0" algn="just" defTabSz="914400" rtl="0" eaLnBrk="1" fontAlgn="base" latinLnBrk="0" hangingPunct="1">
                        <a:lnSpc>
                          <a:spcPct val="107000"/>
                        </a:lnSpc>
                        <a:spcBef>
                          <a:spcPct val="0"/>
                        </a:spcBef>
                        <a:spcAft>
                          <a:spcPts val="550"/>
                        </a:spcAft>
                        <a:buClrTx/>
                        <a:buSzTx/>
                        <a:buFontTx/>
                        <a:buNone/>
                      </a:pPr>
                      <a:r>
                        <a:rPr kumimoji="0" lang="zh-CN" altLang="zh-CN" sz="2400" b="0" i="0" u="none" strike="noStrike" cap="none" normalizeH="0" baseline="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借助作品梗概，了解名著的主要内容</a:t>
                      </a:r>
                    </a:p>
                  </a:txBody>
                  <a:tcPr marL="68580" marR="0" marT="104146" marB="37467"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chemeClr val="bg1">
                        <a:lumMod val="85000"/>
                      </a:schemeClr>
                    </a:solidFill>
                  </a:tcPr>
                </a:tc>
              </a:tr>
            </a:tbl>
          </a:graphicData>
        </a:graphic>
      </p:graphicFrame>
      <p:sp>
        <p:nvSpPr>
          <p:cNvPr id="10" name="圆角矩形 9"/>
          <p:cNvSpPr/>
          <p:nvPr>
            <p:custDataLst>
              <p:tags r:id="rId5"/>
            </p:custDataLst>
          </p:nvPr>
        </p:nvSpPr>
        <p:spPr>
          <a:xfrm>
            <a:off x="243840" y="2106295"/>
            <a:ext cx="590550" cy="2430780"/>
          </a:xfrm>
          <a:prstGeom prst="roundRect">
            <a:avLst/>
          </a:prstGeom>
          <a:solidFill>
            <a:schemeClr val="accent2">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1" name="文本框 10"/>
          <p:cNvSpPr txBox="1"/>
          <p:nvPr>
            <p:custDataLst>
              <p:tags r:id="rId6"/>
            </p:custDataLst>
          </p:nvPr>
        </p:nvSpPr>
        <p:spPr>
          <a:xfrm>
            <a:off x="260985" y="2275205"/>
            <a:ext cx="846455" cy="20612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solidFill>
                  <a:srgbClr val="FF0000"/>
                </a:solidFill>
                <a:latin typeface="华文新魏" panose="02010800040101010101" pitchFamily="2" charset="-122"/>
                <a:ea typeface="华文新魏" panose="02010800040101010101" pitchFamily="2" charset="-122"/>
              </a:rPr>
              <a:t>阅</a:t>
            </a:r>
          </a:p>
          <a:p>
            <a:r>
              <a:rPr lang="zh-CN" altLang="en-US" sz="3200">
                <a:solidFill>
                  <a:srgbClr val="FF0000"/>
                </a:solidFill>
                <a:latin typeface="华文新魏" panose="02010800040101010101" pitchFamily="2" charset="-122"/>
                <a:ea typeface="华文新魏" panose="02010800040101010101" pitchFamily="2" charset="-122"/>
              </a:rPr>
              <a:t>读</a:t>
            </a:r>
          </a:p>
          <a:p>
            <a:r>
              <a:rPr lang="zh-CN" altLang="en-US" sz="3200">
                <a:solidFill>
                  <a:srgbClr val="FF0000"/>
                </a:solidFill>
                <a:latin typeface="华文新魏" panose="02010800040101010101" pitchFamily="2" charset="-122"/>
                <a:ea typeface="华文新魏" panose="02010800040101010101" pitchFamily="2" charset="-122"/>
              </a:rPr>
              <a:t>要</a:t>
            </a:r>
          </a:p>
          <a:p>
            <a:r>
              <a:rPr lang="zh-CN" altLang="en-US" sz="3200">
                <a:solidFill>
                  <a:srgbClr val="FF0000"/>
                </a:solidFill>
                <a:latin typeface="华文新魏" panose="02010800040101010101" pitchFamily="2" charset="-122"/>
                <a:ea typeface="华文新魏" panose="02010800040101010101" pitchFamily="2" charset="-122"/>
              </a:rPr>
              <a:t>素</a:t>
            </a:r>
          </a:p>
        </p:txBody>
      </p:sp>
    </p:spTree>
  </p:cSld>
  <p:clrMapOvr>
    <a:masterClrMapping/>
  </p:clrMapOvr>
  <p:transition spd="slow">
    <p:wheel spokes="8"/>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3" name="图示 2"/>
          <p:cNvGraphicFramePr/>
          <p:nvPr/>
        </p:nvGraphicFramePr>
        <p:xfrm>
          <a:off x="1474470" y="2909570"/>
          <a:ext cx="10461625" cy="3754755"/>
        </p:xfrm>
        <a:graphic>
          <a:graphicData uri="http://schemas.openxmlformats.org/drawingml/2006/diagram">
            <dgm:relIds xmlns:dgm="http://schemas.openxmlformats.org/drawingml/2006/diagram" r:dm="rId4" r:lo="rId5" r:qs="rId6" r:cs="rId7"/>
          </a:graphicData>
        </a:graphic>
      </p:graphicFrame>
      <p:sp>
        <p:nvSpPr>
          <p:cNvPr id="19" name="文本框 18"/>
          <p:cNvSpPr txBox="1"/>
          <p:nvPr/>
        </p:nvSpPr>
        <p:spPr>
          <a:xfrm>
            <a:off x="6067425" y="4483735"/>
            <a:ext cx="115633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latin typeface="楷体" panose="02010609060101010101" pitchFamily="49" charset="-122"/>
                <a:ea typeface="楷体" panose="02010609060101010101" pitchFamily="49" charset="-122"/>
              </a:rPr>
              <a:t>五</a:t>
            </a:r>
            <a:r>
              <a:rPr lang="en-US" altLang="zh-CN" sz="2400" b="1">
                <a:latin typeface="楷体" panose="02010609060101010101" pitchFamily="49" charset="-122"/>
                <a:ea typeface="楷体" panose="02010609060101010101" pitchFamily="49" charset="-122"/>
              </a:rPr>
              <a:t> </a:t>
            </a:r>
            <a:r>
              <a:rPr lang="zh-CN" altLang="en-US" sz="2400" b="1">
                <a:latin typeface="楷体" panose="02010609060101010101" pitchFamily="49" charset="-122"/>
                <a:ea typeface="楷体" panose="02010609060101010101" pitchFamily="49" charset="-122"/>
              </a:rPr>
              <a:t>下</a:t>
            </a:r>
          </a:p>
        </p:txBody>
      </p:sp>
      <p:sp>
        <p:nvSpPr>
          <p:cNvPr id="20" name="文本框 19"/>
          <p:cNvSpPr txBox="1"/>
          <p:nvPr/>
        </p:nvSpPr>
        <p:spPr>
          <a:xfrm>
            <a:off x="9784715" y="3657600"/>
            <a:ext cx="115633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latin typeface="楷体" panose="02010609060101010101" pitchFamily="49" charset="-122"/>
                <a:ea typeface="楷体" panose="02010609060101010101" pitchFamily="49" charset="-122"/>
              </a:rPr>
              <a:t>六</a:t>
            </a:r>
            <a:r>
              <a:rPr lang="en-US" altLang="zh-CN" sz="2400" b="1">
                <a:latin typeface="楷体" panose="02010609060101010101" pitchFamily="49" charset="-122"/>
                <a:ea typeface="楷体" panose="02010609060101010101" pitchFamily="49" charset="-122"/>
              </a:rPr>
              <a:t> </a:t>
            </a:r>
            <a:r>
              <a:rPr lang="zh-CN" altLang="en-US" sz="2400" b="1">
                <a:latin typeface="楷体" panose="02010609060101010101" pitchFamily="49" charset="-122"/>
                <a:ea typeface="楷体" panose="02010609060101010101" pitchFamily="49" charset="-122"/>
              </a:rPr>
              <a:t>下</a:t>
            </a:r>
          </a:p>
        </p:txBody>
      </p:sp>
      <p:sp>
        <p:nvSpPr>
          <p:cNvPr id="13" name="文本框 12"/>
          <p:cNvSpPr txBox="1"/>
          <p:nvPr/>
        </p:nvSpPr>
        <p:spPr>
          <a:xfrm>
            <a:off x="2259965" y="3310890"/>
            <a:ext cx="1511935" cy="1830705"/>
          </a:xfrm>
          <a:prstGeom prst="rect">
            <a:avLst/>
          </a:prstGeom>
          <a:noFill/>
          <a:ln>
            <a:solidFill>
              <a:srgbClr val="F16EAB"/>
            </a:solidFill>
            <a:prstDash val="dash"/>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a:solidFill>
                  <a:srgbClr val="FF0000"/>
                </a:solidFill>
                <a:latin typeface="楷体" panose="02010609060101010101" pitchFamily="49" charset="-122"/>
                <a:ea typeface="楷体" panose="02010609060101010101" pitchFamily="49" charset="-122"/>
              </a:rPr>
              <a:t>第七单元</a:t>
            </a:r>
          </a:p>
          <a:p>
            <a:r>
              <a:rPr lang="en-US" altLang="zh-CN" sz="2000">
                <a:latin typeface="楷体" panose="02010609060101010101" pitchFamily="49" charset="-122"/>
                <a:ea typeface="楷体" panose="02010609060101010101" pitchFamily="49" charset="-122"/>
              </a:rPr>
              <a:t>  </a:t>
            </a:r>
            <a:r>
              <a:rPr lang="zh-CN" altLang="en-US" sz="2000">
                <a:latin typeface="楷体" panose="02010609060101010101" pitchFamily="49" charset="-122"/>
                <a:ea typeface="楷体" panose="02010609060101010101" pitchFamily="49" charset="-122"/>
              </a:rPr>
              <a:t>从人物的语言动作等描写中感受人物品质</a:t>
            </a:r>
          </a:p>
        </p:txBody>
      </p:sp>
      <p:sp>
        <p:nvSpPr>
          <p:cNvPr id="14" name="文本框 13"/>
          <p:cNvSpPr txBox="1"/>
          <p:nvPr/>
        </p:nvSpPr>
        <p:spPr>
          <a:xfrm>
            <a:off x="4038600" y="2739390"/>
            <a:ext cx="1543050" cy="1953260"/>
          </a:xfrm>
          <a:prstGeom prst="rect">
            <a:avLst/>
          </a:prstGeom>
          <a:noFill/>
          <a:ln>
            <a:solidFill>
              <a:srgbClr val="F24A29"/>
            </a:solidFill>
            <a:prstDash val="dash"/>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rgbClr val="FF0000"/>
                </a:solidFill>
                <a:latin typeface="楷体" panose="02010609060101010101" pitchFamily="49" charset="-122"/>
                <a:ea typeface="楷体" panose="02010609060101010101" pitchFamily="49" charset="-122"/>
                <a:sym typeface="+mn-ea"/>
              </a:rPr>
              <a:t>第八单元</a:t>
            </a:r>
            <a:endParaRPr lang="zh-CN" altLang="en-US" sz="2000">
              <a:latin typeface="楷体" panose="02010609060101010101" pitchFamily="49" charset="-122"/>
              <a:ea typeface="楷体" panose="02010609060101010101" pitchFamily="49" charset="-122"/>
            </a:endParaRPr>
          </a:p>
          <a:p>
            <a:r>
              <a:rPr lang="en-US" altLang="zh-CN" sz="2000">
                <a:latin typeface="楷体" panose="02010609060101010101" pitchFamily="49" charset="-122"/>
                <a:ea typeface="楷体" panose="02010609060101010101" pitchFamily="49" charset="-122"/>
              </a:rPr>
              <a:t>  </a:t>
            </a:r>
            <a:r>
              <a:rPr lang="zh-CN" altLang="en-US" sz="2000">
                <a:latin typeface="楷体" panose="02010609060101010101" pitchFamily="49" charset="-122"/>
                <a:ea typeface="楷体" panose="02010609060101010101" pitchFamily="49" charset="-122"/>
              </a:rPr>
              <a:t>感受童话的奇妙，体会人物真善美的形象</a:t>
            </a:r>
          </a:p>
        </p:txBody>
      </p:sp>
      <p:sp>
        <p:nvSpPr>
          <p:cNvPr id="16" name="文本框 15"/>
          <p:cNvSpPr txBox="1"/>
          <p:nvPr/>
        </p:nvSpPr>
        <p:spPr>
          <a:xfrm>
            <a:off x="5780405" y="1896745"/>
            <a:ext cx="1622425" cy="2333625"/>
          </a:xfrm>
          <a:prstGeom prst="rect">
            <a:avLst/>
          </a:prstGeom>
          <a:noFill/>
          <a:ln>
            <a:solidFill>
              <a:srgbClr val="F16EAB"/>
            </a:solidFill>
            <a:prstDash val="dash"/>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rgbClr val="FF0000"/>
                </a:solidFill>
                <a:latin typeface="楷体" panose="02010609060101010101" pitchFamily="49" charset="-122"/>
                <a:ea typeface="楷体" panose="02010609060101010101" pitchFamily="49" charset="-122"/>
                <a:sym typeface="+mn-ea"/>
              </a:rPr>
              <a:t>第四单元</a:t>
            </a:r>
            <a:r>
              <a:rPr lang="en-US" altLang="zh-CN" sz="2000" b="1">
                <a:solidFill>
                  <a:srgbClr val="FF0000"/>
                </a:solidFill>
                <a:latin typeface="楷体" panose="02010609060101010101" pitchFamily="49" charset="-122"/>
                <a:ea typeface="楷体" panose="02010609060101010101" pitchFamily="49" charset="-122"/>
                <a:sym typeface="+mn-ea"/>
              </a:rPr>
              <a:t>     </a:t>
            </a:r>
          </a:p>
          <a:p>
            <a:r>
              <a:rPr lang="en-US" altLang="zh-CN" sz="2000">
                <a:solidFill>
                  <a:schemeClr val="tx1"/>
                </a:solidFill>
                <a:latin typeface="楷体" panose="02010609060101010101" pitchFamily="49" charset="-122"/>
                <a:ea typeface="楷体" panose="02010609060101010101" pitchFamily="49" charset="-122"/>
                <a:sym typeface="+mn-ea"/>
              </a:rPr>
              <a:t>  </a:t>
            </a:r>
            <a:r>
              <a:rPr lang="zh-CN" sz="2000">
                <a:solidFill>
                  <a:schemeClr val="tx1"/>
                </a:solidFill>
                <a:latin typeface="楷体" panose="02010609060101010101" pitchFamily="49" charset="-122"/>
                <a:ea typeface="楷体" panose="02010609060101010101" pitchFamily="49" charset="-122"/>
                <a:sym typeface="+mn-ea"/>
              </a:rPr>
              <a:t>通过课文中的动作、语言、神态的</a:t>
            </a:r>
            <a:r>
              <a:rPr lang="zh-CN" altLang="en-US" sz="2000">
                <a:latin typeface="楷体" panose="02010609060101010101" pitchFamily="49" charset="-122"/>
                <a:ea typeface="楷体" panose="02010609060101010101" pitchFamily="49" charset="-122"/>
                <a:sym typeface="+mn-ea"/>
              </a:rPr>
              <a:t>读</a:t>
            </a:r>
            <a:r>
              <a:rPr lang="zh-CN" sz="2000">
                <a:solidFill>
                  <a:schemeClr val="tx1"/>
                </a:solidFill>
                <a:latin typeface="楷体" panose="02010609060101010101" pitchFamily="49" charset="-122"/>
                <a:ea typeface="楷体" panose="02010609060101010101" pitchFamily="49" charset="-122"/>
                <a:sym typeface="+mn-ea"/>
              </a:rPr>
              <a:t>描写，体会人物内心</a:t>
            </a:r>
            <a:endParaRPr lang="zh-CN" sz="2000">
              <a:latin typeface="楷体" panose="02010609060101010101" pitchFamily="49" charset="-122"/>
              <a:ea typeface="楷体" panose="02010609060101010101" pitchFamily="49" charset="-122"/>
            </a:endParaRPr>
          </a:p>
        </p:txBody>
      </p:sp>
      <p:sp>
        <p:nvSpPr>
          <p:cNvPr id="17" name="文本框 16"/>
          <p:cNvSpPr txBox="1"/>
          <p:nvPr/>
        </p:nvSpPr>
        <p:spPr>
          <a:xfrm>
            <a:off x="9611360" y="1239520"/>
            <a:ext cx="1559560" cy="2093595"/>
          </a:xfrm>
          <a:prstGeom prst="rect">
            <a:avLst/>
          </a:prstGeom>
          <a:solidFill>
            <a:schemeClr val="bg2"/>
          </a:solidFill>
          <a:ln>
            <a:solidFill>
              <a:srgbClr val="F16EAB"/>
            </a:solidFill>
            <a:prstDash val="dash"/>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ts val="2480"/>
              </a:lnSpc>
            </a:pPr>
            <a:r>
              <a:rPr lang="zh-CN" altLang="en-US" sz="2000" b="1">
                <a:solidFill>
                  <a:srgbClr val="FF0000"/>
                </a:solidFill>
                <a:latin typeface="楷体" panose="02010609060101010101" pitchFamily="49" charset="-122"/>
                <a:ea typeface="楷体" panose="02010609060101010101" pitchFamily="49" charset="-122"/>
                <a:sym typeface="+mn-ea"/>
              </a:rPr>
              <a:t>第二单元</a:t>
            </a:r>
          </a:p>
          <a:p>
            <a:pPr indent="0" fontAlgn="auto">
              <a:lnSpc>
                <a:spcPts val="2480"/>
              </a:lnSpc>
            </a:pPr>
            <a:r>
              <a:rPr lang="zh-CN" altLang="en-US" sz="2000" b="1">
                <a:solidFill>
                  <a:srgbClr val="FF0000"/>
                </a:solidFill>
                <a:latin typeface="楷体" panose="02010609060101010101" pitchFamily="49" charset="-122"/>
                <a:ea typeface="楷体" panose="02010609060101010101" pitchFamily="49" charset="-122"/>
                <a:sym typeface="+mn-ea"/>
              </a:rPr>
              <a:t> </a:t>
            </a:r>
            <a:r>
              <a:rPr lang="en-US" altLang="zh-CN" sz="2000" b="1">
                <a:solidFill>
                  <a:srgbClr val="FF0000"/>
                </a:solidFill>
                <a:latin typeface="楷体" panose="02010609060101010101" pitchFamily="49" charset="-122"/>
                <a:ea typeface="楷体" panose="02010609060101010101" pitchFamily="49" charset="-122"/>
                <a:sym typeface="+mn-ea"/>
              </a:rPr>
              <a:t> </a:t>
            </a:r>
            <a:r>
              <a:rPr lang="zh-CN" altLang="en-US" sz="2000" b="1">
                <a:solidFill>
                  <a:srgbClr val="FF0000"/>
                </a:solidFill>
                <a:latin typeface="楷体" panose="02010609060101010101" pitchFamily="49" charset="-122"/>
                <a:ea typeface="楷体" panose="02010609060101010101" pitchFamily="49" charset="-122"/>
                <a:sym typeface="+mn-ea"/>
              </a:rPr>
              <a:t>就印象深刻的人物和情节交流感受</a:t>
            </a:r>
            <a:r>
              <a:rPr lang="zh-CN" altLang="en-US" sz="2000">
                <a:latin typeface="楷体" panose="02010609060101010101" pitchFamily="49" charset="-122"/>
                <a:ea typeface="楷体" panose="02010609060101010101" pitchFamily="49" charset="-122"/>
              </a:rPr>
              <a:t> </a:t>
            </a:r>
            <a:r>
              <a:rPr lang="en-US" altLang="zh-CN" sz="2000">
                <a:latin typeface="楷体" panose="02010609060101010101" pitchFamily="49" charset="-122"/>
                <a:ea typeface="楷体" panose="02010609060101010101" pitchFamily="49" charset="-122"/>
              </a:rPr>
              <a:t>       </a:t>
            </a:r>
          </a:p>
          <a:p>
            <a:pPr indent="0" fontAlgn="auto">
              <a:lnSpc>
                <a:spcPts val="2480"/>
              </a:lnSpc>
            </a:pPr>
            <a:r>
              <a:rPr lang="en-US" altLang="zh-CN" sz="2000">
                <a:latin typeface="楷体" panose="02010609060101010101" pitchFamily="49" charset="-122"/>
                <a:ea typeface="楷体" panose="02010609060101010101" pitchFamily="49" charset="-122"/>
              </a:rPr>
              <a:t>   </a:t>
            </a:r>
            <a:endParaRPr lang="zh-CN" altLang="en-US" sz="2000" b="1">
              <a:solidFill>
                <a:srgbClr val="FF0000"/>
              </a:solidFill>
              <a:latin typeface="楷体" panose="02010609060101010101" pitchFamily="49" charset="-122"/>
              <a:ea typeface="楷体" panose="02010609060101010101" pitchFamily="49" charset="-122"/>
            </a:endParaRPr>
          </a:p>
        </p:txBody>
      </p:sp>
      <p:sp>
        <p:nvSpPr>
          <p:cNvPr id="31" name="文本框 30"/>
          <p:cNvSpPr txBox="1"/>
          <p:nvPr>
            <p:custDataLst>
              <p:tags r:id="rId8"/>
            </p:custDataLst>
          </p:nvPr>
        </p:nvSpPr>
        <p:spPr>
          <a:xfrm>
            <a:off x="7971155" y="4051935"/>
            <a:ext cx="105029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latin typeface="楷体" panose="02010609060101010101" pitchFamily="49" charset="-122"/>
                <a:ea typeface="楷体" panose="02010609060101010101" pitchFamily="49" charset="-122"/>
              </a:rPr>
              <a:t>六</a:t>
            </a:r>
            <a:r>
              <a:rPr lang="en-US" altLang="zh-CN" sz="2400" b="1">
                <a:latin typeface="楷体" panose="02010609060101010101" pitchFamily="49" charset="-122"/>
                <a:ea typeface="楷体" panose="02010609060101010101" pitchFamily="49" charset="-122"/>
              </a:rPr>
              <a:t> </a:t>
            </a:r>
            <a:r>
              <a:rPr lang="zh-CN" altLang="en-US" sz="2400" b="1">
                <a:latin typeface="楷体" panose="02010609060101010101" pitchFamily="49" charset="-122"/>
                <a:ea typeface="楷体" panose="02010609060101010101" pitchFamily="49" charset="-122"/>
              </a:rPr>
              <a:t>上</a:t>
            </a:r>
          </a:p>
        </p:txBody>
      </p:sp>
      <p:sp>
        <p:nvSpPr>
          <p:cNvPr id="9" name="圆角矩形 8"/>
          <p:cNvSpPr/>
          <p:nvPr>
            <p:custDataLst>
              <p:tags r:id="rId9"/>
            </p:custDataLst>
          </p:nvPr>
        </p:nvSpPr>
        <p:spPr>
          <a:xfrm>
            <a:off x="367665" y="1577340"/>
            <a:ext cx="590550" cy="2430780"/>
          </a:xfrm>
          <a:prstGeom prst="roundRect">
            <a:avLst/>
          </a:prstGeom>
          <a:solidFill>
            <a:schemeClr val="accent2">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文本框 7"/>
          <p:cNvSpPr txBox="1"/>
          <p:nvPr>
            <p:custDataLst>
              <p:tags r:id="rId10"/>
            </p:custDataLst>
          </p:nvPr>
        </p:nvSpPr>
        <p:spPr>
          <a:xfrm>
            <a:off x="352425" y="1718945"/>
            <a:ext cx="846455" cy="20612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solidFill>
                  <a:srgbClr val="FF0000"/>
                </a:solidFill>
                <a:latin typeface="华文新魏" panose="02010800040101010101" pitchFamily="2" charset="-122"/>
                <a:ea typeface="华文新魏" panose="02010800040101010101" pitchFamily="2" charset="-122"/>
              </a:rPr>
              <a:t>阅</a:t>
            </a:r>
          </a:p>
          <a:p>
            <a:r>
              <a:rPr lang="zh-CN" altLang="en-US" sz="3200">
                <a:solidFill>
                  <a:srgbClr val="FF0000"/>
                </a:solidFill>
                <a:latin typeface="华文新魏" panose="02010800040101010101" pitchFamily="2" charset="-122"/>
                <a:ea typeface="华文新魏" panose="02010800040101010101" pitchFamily="2" charset="-122"/>
              </a:rPr>
              <a:t>读</a:t>
            </a:r>
          </a:p>
          <a:p>
            <a:r>
              <a:rPr lang="zh-CN" altLang="en-US" sz="3200">
                <a:solidFill>
                  <a:srgbClr val="FF0000"/>
                </a:solidFill>
                <a:latin typeface="华文新魏" panose="02010800040101010101" pitchFamily="2" charset="-122"/>
                <a:ea typeface="华文新魏" panose="02010800040101010101" pitchFamily="2" charset="-122"/>
              </a:rPr>
              <a:t>要</a:t>
            </a:r>
          </a:p>
          <a:p>
            <a:r>
              <a:rPr lang="zh-CN" altLang="en-US" sz="3200">
                <a:solidFill>
                  <a:srgbClr val="FF0000"/>
                </a:solidFill>
                <a:latin typeface="华文新魏" panose="02010800040101010101" pitchFamily="2" charset="-122"/>
                <a:ea typeface="华文新魏" panose="02010800040101010101" pitchFamily="2" charset="-122"/>
              </a:rPr>
              <a:t>素</a:t>
            </a:r>
          </a:p>
        </p:txBody>
      </p:sp>
      <p:sp>
        <p:nvSpPr>
          <p:cNvPr id="6" name="文本框 5"/>
          <p:cNvSpPr txBox="1"/>
          <p:nvPr>
            <p:custDataLst>
              <p:tags r:id="rId11"/>
            </p:custDataLst>
          </p:nvPr>
        </p:nvSpPr>
        <p:spPr>
          <a:xfrm>
            <a:off x="317443" y="874106"/>
            <a:ext cx="8008620" cy="76835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a:solidFill>
                  <a:srgbClr val="FF0000"/>
                </a:solidFill>
                <a:latin typeface="华文隶书" panose="02010800040101010101" charset="-122"/>
                <a:ea typeface="华文隶书" panose="02010800040101010101" charset="-122"/>
                <a:sym typeface="+mn-ea"/>
              </a:rPr>
              <a:t>二、要素认识  理解单元大概念</a:t>
            </a:r>
          </a:p>
        </p:txBody>
      </p:sp>
      <p:sp>
        <p:nvSpPr>
          <p:cNvPr id="26" name="文本框 25"/>
          <p:cNvSpPr txBox="1"/>
          <p:nvPr>
            <p:custDataLst>
              <p:tags r:id="rId12"/>
            </p:custDataLst>
          </p:nvPr>
        </p:nvSpPr>
        <p:spPr>
          <a:xfrm>
            <a:off x="7666355" y="1521460"/>
            <a:ext cx="1647825" cy="2258060"/>
          </a:xfrm>
          <a:prstGeom prst="rect">
            <a:avLst/>
          </a:prstGeom>
          <a:noFill/>
          <a:ln>
            <a:solidFill>
              <a:srgbClr val="F16EAB"/>
            </a:solidFill>
            <a:prstDash val="dash"/>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rgbClr val="FF0000"/>
                </a:solidFill>
                <a:latin typeface="楷体" panose="02010609060101010101" pitchFamily="49" charset="-122"/>
                <a:ea typeface="楷体" panose="02010609060101010101" pitchFamily="49" charset="-122"/>
              </a:rPr>
              <a:t>第四单元</a:t>
            </a:r>
          </a:p>
          <a:p>
            <a:r>
              <a:rPr lang="en-US" altLang="zh-CN" sz="2000">
                <a:latin typeface="楷体" panose="02010609060101010101" pitchFamily="49" charset="-122"/>
                <a:ea typeface="楷体" panose="02010609060101010101" pitchFamily="49" charset="-122"/>
              </a:rPr>
              <a:t>  </a:t>
            </a:r>
            <a:r>
              <a:rPr lang="zh-CN" altLang="en-US" sz="2000">
                <a:latin typeface="楷体" panose="02010609060101010101" pitchFamily="49" charset="-122"/>
                <a:ea typeface="楷体" panose="02010609060101010101" pitchFamily="49" charset="-122"/>
              </a:rPr>
              <a:t>小说，关注情节、环境、感受人物形象</a:t>
            </a:r>
          </a:p>
        </p:txBody>
      </p:sp>
      <p:sp>
        <p:nvSpPr>
          <p:cNvPr id="7" name="文本框 6"/>
          <p:cNvSpPr txBox="1"/>
          <p:nvPr>
            <p:custDataLst>
              <p:tags r:id="rId13"/>
            </p:custDataLst>
          </p:nvPr>
        </p:nvSpPr>
        <p:spPr>
          <a:xfrm>
            <a:off x="541020" y="4171950"/>
            <a:ext cx="1511935" cy="1830705"/>
          </a:xfrm>
          <a:prstGeom prst="rect">
            <a:avLst/>
          </a:prstGeom>
          <a:noFill/>
          <a:ln>
            <a:solidFill>
              <a:srgbClr val="F16EAB"/>
            </a:solidFill>
            <a:prstDash val="dash"/>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a:solidFill>
                  <a:srgbClr val="FF0000"/>
                </a:solidFill>
                <a:latin typeface="楷体" panose="02010609060101010101" pitchFamily="49" charset="-122"/>
                <a:ea typeface="楷体" panose="02010609060101010101" pitchFamily="49" charset="-122"/>
              </a:rPr>
              <a:t>第六单元</a:t>
            </a:r>
          </a:p>
          <a:p>
            <a:r>
              <a:rPr lang="en-US" altLang="zh-CN" sz="2000">
                <a:latin typeface="楷体" panose="02010609060101010101" pitchFamily="49" charset="-122"/>
                <a:ea typeface="楷体" panose="02010609060101010101" pitchFamily="49" charset="-122"/>
              </a:rPr>
              <a:t>  </a:t>
            </a:r>
            <a:r>
              <a:rPr lang="zh-CN" altLang="en-US" sz="2000">
                <a:latin typeface="楷体" panose="02010609060101010101" pitchFamily="49" charset="-122"/>
                <a:ea typeface="楷体" panose="02010609060101010101" pitchFamily="49" charset="-122"/>
              </a:rPr>
              <a:t>通过人物的动作语言神态体会人物心情</a:t>
            </a:r>
          </a:p>
        </p:txBody>
      </p:sp>
      <p:sp>
        <p:nvSpPr>
          <p:cNvPr id="12" name="文本框 11"/>
          <p:cNvSpPr txBox="1"/>
          <p:nvPr/>
        </p:nvSpPr>
        <p:spPr>
          <a:xfrm>
            <a:off x="856615" y="6026785"/>
            <a:ext cx="990600"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latin typeface="楷体" panose="02010609060101010101" pitchFamily="49" charset="-122"/>
                <a:ea typeface="楷体" panose="02010609060101010101" pitchFamily="49" charset="-122"/>
                <a:sym typeface="+mn-ea"/>
              </a:rPr>
              <a:t>四 上</a:t>
            </a:r>
          </a:p>
        </p:txBody>
      </p:sp>
    </p:spTree>
  </p:cSld>
  <p:clrMapOvr>
    <a:masterClrMapping/>
  </p:clrMapOvr>
  <mc:AlternateContent>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dur="3000" fill="hold" grpId="0" nodeType="afterEffect">
                                  <p:stCondLst>
                                    <p:cond delay="0"/>
                                  </p:stCondLst>
                                  <p:childTnLst>
                                    <p:set>
                                      <p:cBhvr>
                                        <p:cTn id="6" dur="3000" fill="hold">
                                          <p:stCondLst>
                                            <p:cond delay="0"/>
                                          </p:stCondLst>
                                        </p:cTn>
                                        <p:tgtEl>
                                          <p:spTgt spid="7"/>
                                        </p:tgtEl>
                                        <p:attrNameLst>
                                          <p:attrName>style.visibility</p:attrName>
                                        </p:attrNameLst>
                                      </p:cBhvr>
                                      <p:to>
                                        <p:strVal val="visible"/>
                                      </p:to>
                                    </p:set>
                                    <p:animEffect transition="in" filter="checkerboard(across)">
                                      <p:cBhvr>
                                        <p:cTn id="7" dur="3000"/>
                                        <p:tgtEl>
                                          <p:spTgt spid="7"/>
                                        </p:tgtEl>
                                      </p:cBhvr>
                                    </p:animEffect>
                                  </p:childTnLst>
                                </p:cTn>
                              </p:par>
                            </p:childTnLst>
                          </p:cTn>
                        </p:par>
                        <p:par>
                          <p:cTn id="8" fill="hold" nodeType="afterGroup">
                            <p:stCondLst>
                              <p:cond delay="3000"/>
                            </p:stCondLst>
                            <p:childTnLst>
                              <p:par>
                                <p:cTn id="9" presetID="5" presetClass="entr" presetSubtype="10" dur="3000" fill="hold" grpId="0" nodeType="afterEffect">
                                  <p:stCondLst>
                                    <p:cond delay="0"/>
                                  </p:stCondLst>
                                  <p:childTnLst>
                                    <p:set>
                                      <p:cBhvr>
                                        <p:cTn id="10" dur="3000" fill="hold">
                                          <p:stCondLst>
                                            <p:cond delay="0"/>
                                          </p:stCondLst>
                                        </p:cTn>
                                        <p:tgtEl>
                                          <p:spTgt spid="13"/>
                                        </p:tgtEl>
                                        <p:attrNameLst>
                                          <p:attrName>style.visibility</p:attrName>
                                        </p:attrNameLst>
                                      </p:cBhvr>
                                      <p:to>
                                        <p:strVal val="visible"/>
                                      </p:to>
                                    </p:set>
                                    <p:animEffect transition="in" filter="checkerboard(across)">
                                      <p:cBhvr>
                                        <p:cTn id="11" dur="3000"/>
                                        <p:tgtEl>
                                          <p:spTgt spid="13"/>
                                        </p:tgtEl>
                                      </p:cBhvr>
                                    </p:animEffect>
                                  </p:childTnLst>
                                </p:cTn>
                              </p:par>
                            </p:childTnLst>
                          </p:cTn>
                        </p:par>
                        <p:par>
                          <p:cTn id="12" fill="hold" nodeType="afterGroup">
                            <p:stCondLst>
                              <p:cond delay="6000"/>
                            </p:stCondLst>
                            <p:childTnLst>
                              <p:par>
                                <p:cTn id="13" presetID="5" presetClass="entr" presetSubtype="10" dur="3000" fill="hold" grpId="0" nodeType="afterEffect">
                                  <p:stCondLst>
                                    <p:cond delay="0"/>
                                  </p:stCondLst>
                                  <p:childTnLst>
                                    <p:set>
                                      <p:cBhvr>
                                        <p:cTn id="14" dur="3000" fill="hold">
                                          <p:stCondLst>
                                            <p:cond delay="0"/>
                                          </p:stCondLst>
                                        </p:cTn>
                                        <p:tgtEl>
                                          <p:spTgt spid="14"/>
                                        </p:tgtEl>
                                        <p:attrNameLst>
                                          <p:attrName>style.visibility</p:attrName>
                                        </p:attrNameLst>
                                      </p:cBhvr>
                                      <p:to>
                                        <p:strVal val="visible"/>
                                      </p:to>
                                    </p:set>
                                    <p:animEffect transition="in" filter="checkerboard(across)">
                                      <p:cBhvr>
                                        <p:cTn id="15" dur="3000"/>
                                        <p:tgtEl>
                                          <p:spTgt spid="14"/>
                                        </p:tgtEl>
                                      </p:cBhvr>
                                    </p:animEffect>
                                  </p:childTnLst>
                                </p:cTn>
                              </p:par>
                            </p:childTnLst>
                          </p:cTn>
                        </p:par>
                        <p:par>
                          <p:cTn id="16" fill="hold" nodeType="afterGroup">
                            <p:stCondLst>
                              <p:cond delay="9000"/>
                            </p:stCondLst>
                            <p:childTnLst>
                              <p:par>
                                <p:cTn id="17" presetID="5" presetClass="entr" presetSubtype="10" dur="3000" fill="hold" grpId="0" nodeType="afterEffect">
                                  <p:stCondLst>
                                    <p:cond delay="0"/>
                                  </p:stCondLst>
                                  <p:childTnLst>
                                    <p:set>
                                      <p:cBhvr>
                                        <p:cTn id="18" dur="3000" fill="hold">
                                          <p:stCondLst>
                                            <p:cond delay="0"/>
                                          </p:stCondLst>
                                        </p:cTn>
                                        <p:tgtEl>
                                          <p:spTgt spid="16"/>
                                        </p:tgtEl>
                                        <p:attrNameLst>
                                          <p:attrName>style.visibility</p:attrName>
                                        </p:attrNameLst>
                                      </p:cBhvr>
                                      <p:to>
                                        <p:strVal val="visible"/>
                                      </p:to>
                                    </p:set>
                                    <p:animEffect transition="in" filter="checkerboard(across)">
                                      <p:cBhvr>
                                        <p:cTn id="19" dur="3000"/>
                                        <p:tgtEl>
                                          <p:spTgt spid="16"/>
                                        </p:tgtEl>
                                      </p:cBhvr>
                                    </p:animEffect>
                                  </p:childTnLst>
                                </p:cTn>
                              </p:par>
                            </p:childTnLst>
                          </p:cTn>
                        </p:par>
                        <p:par>
                          <p:cTn id="20" fill="hold" nodeType="afterGroup">
                            <p:stCondLst>
                              <p:cond delay="12000"/>
                            </p:stCondLst>
                            <p:childTnLst>
                              <p:par>
                                <p:cTn id="21" presetID="5" presetClass="entr" presetSubtype="10" dur="3000" fill="hold" grpId="0" nodeType="afterEffect">
                                  <p:stCondLst>
                                    <p:cond delay="0"/>
                                  </p:stCondLst>
                                  <p:childTnLst>
                                    <p:set>
                                      <p:cBhvr>
                                        <p:cTn id="22" dur="3000" fill="hold">
                                          <p:stCondLst>
                                            <p:cond delay="0"/>
                                          </p:stCondLst>
                                        </p:cTn>
                                        <p:tgtEl>
                                          <p:spTgt spid="26"/>
                                        </p:tgtEl>
                                        <p:attrNameLst>
                                          <p:attrName>style.visibility</p:attrName>
                                        </p:attrNameLst>
                                      </p:cBhvr>
                                      <p:to>
                                        <p:strVal val="visible"/>
                                      </p:to>
                                    </p:set>
                                    <p:animEffect transition="in" filter="checkerboard(across)">
                                      <p:cBhvr>
                                        <p:cTn id="23" dur="3000"/>
                                        <p:tgtEl>
                                          <p:spTgt spid="26"/>
                                        </p:tgtEl>
                                      </p:cBhvr>
                                    </p:animEffect>
                                  </p:childTnLst>
                                </p:cTn>
                              </p:par>
                            </p:childTnLst>
                          </p:cTn>
                        </p:par>
                        <p:par>
                          <p:cTn id="24" fill="hold" nodeType="afterGroup">
                            <p:stCondLst>
                              <p:cond delay="15000"/>
                            </p:stCondLst>
                            <p:childTnLst>
                              <p:par>
                                <p:cTn id="25" presetID="5" presetClass="entr" presetSubtype="10" dur="3000" fill="hold" grpId="0" nodeType="afterEffect">
                                  <p:stCondLst>
                                    <p:cond delay="0"/>
                                  </p:stCondLst>
                                  <p:childTnLst>
                                    <p:set>
                                      <p:cBhvr>
                                        <p:cTn id="26" dur="3000" fill="hold">
                                          <p:stCondLst>
                                            <p:cond delay="0"/>
                                          </p:stCondLst>
                                        </p:cTn>
                                        <p:tgtEl>
                                          <p:spTgt spid="17"/>
                                        </p:tgtEl>
                                        <p:attrNameLst>
                                          <p:attrName>style.visibility</p:attrName>
                                        </p:attrNameLst>
                                      </p:cBhvr>
                                      <p:to>
                                        <p:strVal val="visible"/>
                                      </p:to>
                                    </p:set>
                                    <p:animEffect transition="in" filter="checkerboard(across)">
                                      <p:cBhvr>
                                        <p:cTn id="27"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P spid="26" grpId="0"/>
      <p:bldP spid="7"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 name="图片 7" descr="IMG_20200325_151846"/>
          <p:cNvPicPr>
            <a:picLocks noChangeAspect="1"/>
          </p:cNvPicPr>
          <p:nvPr/>
        </p:nvPicPr>
        <p:blipFill>
          <a:blip r:embed="rId2"/>
          <a:srcRect b="4203"/>
          <a:stretch>
            <a:fillRect/>
          </a:stretch>
        </p:blipFill>
        <p:spPr>
          <a:xfrm>
            <a:off x="3951605" y="1153160"/>
            <a:ext cx="3623310" cy="5340985"/>
          </a:xfrm>
          <a:prstGeom prst="rect">
            <a:avLst/>
          </a:prstGeom>
        </p:spPr>
      </p:pic>
      <p:sp>
        <p:nvSpPr>
          <p:cNvPr id="42" name="椭圆形标注 41"/>
          <p:cNvSpPr/>
          <p:nvPr/>
        </p:nvSpPr>
        <p:spPr>
          <a:xfrm>
            <a:off x="8006080" y="3415963"/>
            <a:ext cx="3566160" cy="1541184"/>
          </a:xfrm>
          <a:prstGeom prst="wedgeEllipseCallout">
            <a:avLst>
              <a:gd name="adj1" fmla="val -62731"/>
              <a:gd name="adj2" fmla="val 34556"/>
            </a:avLst>
          </a:prstGeom>
          <a:solidFill>
            <a:schemeClr val="bg1"/>
          </a:solidFill>
          <a:ln w="25400" cap="flat">
            <a:solidFill>
              <a:srgbClr val="0070C0"/>
            </a:solidFill>
            <a:prstDash val="solid"/>
            <a:round/>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fontAlgn="auto" latinLnBrk="0" hangingPunct="0">
              <a:lnSpc>
                <a:spcPct val="100000"/>
              </a:lnSpc>
              <a:spcBef>
                <a:spcPct val="0"/>
              </a:spcBef>
              <a:spcAft>
                <a:spcPct val="0"/>
              </a:spcAft>
              <a:buClrTx/>
              <a:buSzTx/>
              <a:buFontTx/>
              <a:buNone/>
            </a:pPr>
            <a:r>
              <a:rPr kumimoji="0" lang="zh-CN" altLang="en-US" sz="2400" b="1" i="0" u="none" strike="noStrike" cap="none" spc="0" normalizeH="0" baseline="0" smtClean="0">
                <a:ln>
                  <a:noFill/>
                </a:ln>
                <a:solidFill>
                  <a:srgbClr val="FF0000"/>
                </a:solidFill>
                <a:effectLst/>
                <a:uFillTx/>
                <a:latin typeface="楷体" panose="02010609060101010101" pitchFamily="49" charset="-122"/>
                <a:ea typeface="楷体" panose="02010609060101010101" pitchFamily="49" charset="-122"/>
                <a:sym typeface="Helvetica"/>
              </a:rPr>
              <a:t>借助梗概，</a:t>
            </a:r>
            <a:r>
              <a:rPr lang="zh-CN" altLang="en-US" sz="2400" b="1" smtClean="0">
                <a:ln>
                  <a:noFill/>
                </a:ln>
                <a:solidFill>
                  <a:srgbClr val="FF0000"/>
                </a:solidFill>
                <a:effectLst/>
                <a:uFillTx/>
                <a:latin typeface="楷体" panose="02010609060101010101" pitchFamily="49" charset="-122"/>
                <a:ea typeface="楷体" panose="02010609060101010101" pitchFamily="49" charset="-122"/>
                <a:sym typeface="Helvetica"/>
              </a:rPr>
              <a:t>了解</a:t>
            </a:r>
            <a:r>
              <a:rPr kumimoji="0" lang="zh-CN" altLang="en-US" sz="2400" b="1" i="0" u="none" strike="noStrike" cap="none" spc="0" normalizeH="0" baseline="0" smtClean="0">
                <a:ln>
                  <a:noFill/>
                </a:ln>
                <a:solidFill>
                  <a:srgbClr val="FF0000"/>
                </a:solidFill>
                <a:effectLst/>
                <a:uFillTx/>
                <a:latin typeface="楷体" panose="02010609060101010101" pitchFamily="49" charset="-122"/>
                <a:ea typeface="楷体" panose="02010609060101010101" pitchFamily="49" charset="-122"/>
                <a:sym typeface="Helvetica"/>
              </a:rPr>
              <a:t>名著的主要内容。</a:t>
            </a:r>
          </a:p>
        </p:txBody>
      </p:sp>
      <p:cxnSp>
        <p:nvCxnSpPr>
          <p:cNvPr id="11" name="直接连接符 10"/>
          <p:cNvCxnSpPr/>
          <p:nvPr/>
        </p:nvCxnSpPr>
        <p:spPr>
          <a:xfrm flipV="1">
            <a:off x="4135120" y="4704080"/>
            <a:ext cx="3295015" cy="1397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12" name="直接连接符 11"/>
          <p:cNvCxnSpPr/>
          <p:nvPr/>
        </p:nvCxnSpPr>
        <p:spPr>
          <a:xfrm>
            <a:off x="4135120" y="5316220"/>
            <a:ext cx="3328670" cy="1651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13" name="直接连接符 12"/>
          <p:cNvCxnSpPr/>
          <p:nvPr/>
        </p:nvCxnSpPr>
        <p:spPr>
          <a:xfrm>
            <a:off x="4135120" y="5536565"/>
            <a:ext cx="2308860" cy="635"/>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14" name="直接连接符 13"/>
          <p:cNvCxnSpPr/>
          <p:nvPr/>
        </p:nvCxnSpPr>
        <p:spPr>
          <a:xfrm>
            <a:off x="4135120" y="4948555"/>
            <a:ext cx="514350" cy="8255"/>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sp>
        <p:nvSpPr>
          <p:cNvPr id="15" name="椭圆形标注 14"/>
          <p:cNvSpPr/>
          <p:nvPr/>
        </p:nvSpPr>
        <p:spPr>
          <a:xfrm>
            <a:off x="8006080" y="5316420"/>
            <a:ext cx="3664585" cy="1177525"/>
          </a:xfrm>
          <a:prstGeom prst="wedgeEllipseCallout">
            <a:avLst>
              <a:gd name="adj1" fmla="val -71122"/>
              <a:gd name="adj2" fmla="val -28283"/>
            </a:avLst>
          </a:prstGeom>
          <a:solidFill>
            <a:schemeClr val="bg1"/>
          </a:solidFill>
          <a:ln w="25400" cap="flat">
            <a:solidFill>
              <a:srgbClr val="0070C0"/>
            </a:solidFill>
            <a:prstDash val="solid"/>
            <a:round/>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fontAlgn="auto" latinLnBrk="0" hangingPunct="0">
              <a:lnSpc>
                <a:spcPct val="100000"/>
              </a:lnSpc>
              <a:spcBef>
                <a:spcPct val="0"/>
              </a:spcBef>
              <a:spcAft>
                <a:spcPct val="0"/>
              </a:spcAft>
              <a:buClrTx/>
              <a:buSzTx/>
              <a:buFontTx/>
              <a:buNone/>
            </a:pPr>
            <a:r>
              <a:rPr kumimoji="0" lang="zh-CN" altLang="en-US" sz="2400" b="1" i="0" u="none" strike="noStrike" cap="none" spc="0" normalizeH="0" baseline="0" smtClean="0">
                <a:ln>
                  <a:noFill/>
                </a:ln>
                <a:solidFill>
                  <a:srgbClr val="FF0000"/>
                </a:solidFill>
                <a:effectLst/>
                <a:uFillTx/>
                <a:latin typeface="楷体" panose="02010609060101010101" pitchFamily="49" charset="-122"/>
                <a:ea typeface="楷体" panose="02010609060101010101" pitchFamily="49" charset="-122"/>
                <a:sym typeface="Helvetica"/>
              </a:rPr>
              <a:t>印象深刻的人物和情节交流感受。</a:t>
            </a:r>
          </a:p>
        </p:txBody>
      </p:sp>
      <p:cxnSp>
        <p:nvCxnSpPr>
          <p:cNvPr id="2" name="直接连接符 1"/>
          <p:cNvCxnSpPr/>
          <p:nvPr/>
        </p:nvCxnSpPr>
        <p:spPr>
          <a:xfrm>
            <a:off x="6169025" y="3415665"/>
            <a:ext cx="1323340" cy="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sp>
        <p:nvSpPr>
          <p:cNvPr id="6" name="椭圆形标注 5"/>
          <p:cNvSpPr/>
          <p:nvPr/>
        </p:nvSpPr>
        <p:spPr>
          <a:xfrm>
            <a:off x="8296275" y="1774246"/>
            <a:ext cx="2986405" cy="1543574"/>
          </a:xfrm>
          <a:prstGeom prst="wedgeEllipseCallout">
            <a:avLst>
              <a:gd name="adj1" fmla="val -67775"/>
              <a:gd name="adj2" fmla="val 47731"/>
            </a:avLst>
          </a:prstGeom>
          <a:solidFill>
            <a:schemeClr val="bg1"/>
          </a:solidFill>
          <a:ln w="25400" cap="flat">
            <a:solidFill>
              <a:srgbClr val="0070C0"/>
            </a:solidFill>
            <a:prstDash val="solid"/>
            <a:round/>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fontAlgn="auto" latinLnBrk="0" hangingPunct="0">
              <a:lnSpc>
                <a:spcPct val="100000"/>
              </a:lnSpc>
              <a:spcBef>
                <a:spcPct val="0"/>
              </a:spcBef>
              <a:spcAft>
                <a:spcPct val="0"/>
              </a:spcAft>
              <a:buClrTx/>
              <a:buSzTx/>
              <a:buFontTx/>
              <a:buNone/>
            </a:pPr>
            <a:r>
              <a:rPr kumimoji="0" lang="zh-CN" altLang="en-US" sz="2400" b="1" i="0" u="none" strike="noStrike" cap="none" spc="0" normalizeH="0" baseline="0" smtClean="0">
                <a:ln>
                  <a:noFill/>
                </a:ln>
                <a:solidFill>
                  <a:srgbClr val="FF0000"/>
                </a:solidFill>
                <a:effectLst/>
                <a:uFillTx/>
                <a:latin typeface="楷体" panose="02010609060101010101" pitchFamily="49" charset="-122"/>
                <a:ea typeface="楷体" panose="02010609060101010101" pitchFamily="49" charset="-122"/>
                <a:sym typeface="Helvetica"/>
              </a:rPr>
              <a:t>激发读世界文学名著的兴趣。</a:t>
            </a:r>
          </a:p>
        </p:txBody>
      </p:sp>
      <p:pic>
        <p:nvPicPr>
          <p:cNvPr id="7" name="图片 6" descr="IMG_20200325_151809"/>
          <p:cNvPicPr>
            <a:picLocks noChangeAspect="1"/>
          </p:cNvPicPr>
          <p:nvPr/>
        </p:nvPicPr>
        <p:blipFill>
          <a:blip r:embed="rId3"/>
          <a:srcRect b="5560"/>
          <a:stretch>
            <a:fillRect/>
          </a:stretch>
        </p:blipFill>
        <p:spPr>
          <a:xfrm>
            <a:off x="395605" y="1153795"/>
            <a:ext cx="3739515" cy="5198745"/>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 presetClass="entr" presetSubtype="16" dur="2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2000"/>
                                        <p:tgtEl>
                                          <p:spTgt spid="11"/>
                                        </p:tgtEl>
                                      </p:cBhvr>
                                    </p:animEffect>
                                  </p:childTnLst>
                                </p:cTn>
                              </p:par>
                              <p:par>
                                <p:cTn id="8" presetID="4" presetClass="entr" presetSubtype="16" dur="200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ox(in)">
                                      <p:cBhvr>
                                        <p:cTn id="10" dur="2000"/>
                                        <p:tgtEl>
                                          <p:spTgt spid="14"/>
                                        </p:tgtEl>
                                      </p:cBhvr>
                                    </p:animEffect>
                                  </p:childTnLst>
                                </p:cTn>
                              </p:par>
                              <p:par>
                                <p:cTn id="11" presetID="1" presetClass="entr" presetSubtype="0" dur="1"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4" presetClass="entr" presetSubtype="16" dur="2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2000"/>
                                        <p:tgtEl>
                                          <p:spTgt spid="12"/>
                                        </p:tgtEl>
                                      </p:cBhvr>
                                    </p:animEffect>
                                  </p:childTnLst>
                                </p:cTn>
                              </p:par>
                              <p:par>
                                <p:cTn id="18" presetID="4" presetClass="entr" presetSubtype="16" dur="200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ox(in)">
                                      <p:cBhvr>
                                        <p:cTn id="20" dur="2000"/>
                                        <p:tgtEl>
                                          <p:spTgt spid="13"/>
                                        </p:tgtEl>
                                      </p:cBhvr>
                                    </p:animEffect>
                                  </p:childTnLst>
                                </p:cTn>
                              </p:par>
                              <p:par>
                                <p:cTn id="21" presetID="1" presetClass="entr" presetSubtype="0" dur="1"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4" presetClass="entr" presetSubtype="16" dur="200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ox(in)">
                                      <p:cBhvr>
                                        <p:cTn id="27" dur="2000"/>
                                        <p:tgtEl>
                                          <p:spTgt spid="2"/>
                                        </p:tgtEl>
                                      </p:cBhvr>
                                    </p:animEffect>
                                  </p:childTnLst>
                                </p:cTn>
                              </p:par>
                              <p:par>
                                <p:cTn id="28" presetID="1" presetClass="entr" presetSubtype="0" dur="1"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5" grpId="0"/>
      <p:bldP spid="6"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userDrawn="1">
            <p:custDataLst>
              <p:tags r:id="rId3"/>
            </p:custDataLst>
          </p:nvPr>
        </p:nvPicPr>
        <p:blipFill>
          <a:blip r:embed="rId2"/>
          <a:stretch>
            <a:fillRect/>
          </a:stretch>
        </p:blipFill>
        <p:spPr>
          <a:xfrm>
            <a:off x="10535920" y="5284470"/>
            <a:ext cx="1656080" cy="1573530"/>
          </a:xfrm>
          <a:custGeom>
            <a:gdLst>
              <a:gd name="connsiteX0" fmla="*/ 0 w 2542903"/>
              <a:gd name="connsiteY0" fmla="*/ 0 h 2416345"/>
              <a:gd name="connsiteX1" fmla="*/ 2542903 w 2542903"/>
              <a:gd name="connsiteY1" fmla="*/ 0 h 2416345"/>
              <a:gd name="connsiteX2" fmla="*/ 2542903 w 2542903"/>
              <a:gd name="connsiteY2" fmla="*/ 2416345 h 2416345"/>
              <a:gd name="connsiteX3" fmla="*/ 0 w 2542903"/>
              <a:gd name="connsiteY3" fmla="*/ 2416345 h 2416345"/>
              <a:gd name="connsiteX4" fmla="*/ 0 w 2542903"/>
              <a:gd name="connsiteY4" fmla="*/ 2124892 h 2416345"/>
              <a:gd name="connsiteX5" fmla="*/ 202203 w 2542903"/>
              <a:gd name="connsiteY5" fmla="*/ 2124892 h 2416345"/>
              <a:gd name="connsiteX6" fmla="*/ 202203 w 2542903"/>
              <a:gd name="connsiteY6" fmla="*/ 1601017 h 2416345"/>
              <a:gd name="connsiteX7" fmla="*/ 0 w 2542903"/>
              <a:gd name="connsiteY7" fmla="*/ 1601017 h 241634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2903" h="2416345">
                <a:moveTo>
                  <a:pt x="0" y="0"/>
                </a:moveTo>
                <a:lnTo>
                  <a:pt x="2542903" y="0"/>
                </a:lnTo>
                <a:lnTo>
                  <a:pt x="2542903" y="2416345"/>
                </a:lnTo>
                <a:lnTo>
                  <a:pt x="0" y="2416345"/>
                </a:lnTo>
                <a:lnTo>
                  <a:pt x="0" y="2124892"/>
                </a:lnTo>
                <a:lnTo>
                  <a:pt x="202203" y="2124892"/>
                </a:lnTo>
                <a:lnTo>
                  <a:pt x="202203" y="1601017"/>
                </a:lnTo>
                <a:lnTo>
                  <a:pt x="0" y="1601017"/>
                </a:lnTo>
                <a:close/>
              </a:path>
            </a:pathLst>
          </a:custGeom>
        </p:spPr>
      </p:pic>
      <p:pic>
        <p:nvPicPr>
          <p:cNvPr id="5" name="图片 4"/>
          <p:cNvPicPr>
            <a:picLocks noChangeAspect="1"/>
          </p:cNvPicPr>
          <p:nvPr userDrawn="1">
            <p:custDataLst>
              <p:tags r:id="rId5"/>
            </p:custDataLst>
          </p:nvPr>
        </p:nvPicPr>
        <p:blipFill>
          <a:blip r:embed="rId4"/>
          <a:stretch>
            <a:fillRect/>
          </a:stretch>
        </p:blipFill>
        <p:spPr>
          <a:xfrm>
            <a:off x="0" y="0"/>
            <a:ext cx="894715" cy="871855"/>
          </a:xfrm>
          <a:prstGeom prst="rect">
            <a:avLst/>
          </a:prstGeom>
        </p:spPr>
      </p:pic>
      <p:pic>
        <p:nvPicPr>
          <p:cNvPr id="17" name="图片 16" descr="IMG_20200325_151631"/>
          <p:cNvPicPr>
            <a:picLocks noChangeAspect="1"/>
          </p:cNvPicPr>
          <p:nvPr/>
        </p:nvPicPr>
        <p:blipFill>
          <a:blip r:embed="rId6"/>
          <a:stretch>
            <a:fillRect/>
          </a:stretch>
        </p:blipFill>
        <p:spPr>
          <a:xfrm>
            <a:off x="7580630" y="866140"/>
            <a:ext cx="4068445" cy="5842000"/>
          </a:xfrm>
          <a:prstGeom prst="rect">
            <a:avLst/>
          </a:prstGeom>
        </p:spPr>
      </p:pic>
      <p:pic>
        <p:nvPicPr>
          <p:cNvPr id="16" name="图片 15" descr="IMG_20200325_151705"/>
          <p:cNvPicPr>
            <a:picLocks noChangeAspect="1"/>
          </p:cNvPicPr>
          <p:nvPr/>
        </p:nvPicPr>
        <p:blipFill>
          <a:blip r:embed="rId7"/>
          <a:stretch>
            <a:fillRect/>
          </a:stretch>
        </p:blipFill>
        <p:spPr>
          <a:xfrm>
            <a:off x="722630" y="922655"/>
            <a:ext cx="4025265" cy="5785485"/>
          </a:xfrm>
          <a:prstGeom prst="rect">
            <a:avLst/>
          </a:prstGeom>
        </p:spPr>
      </p:pic>
      <p:cxnSp>
        <p:nvCxnSpPr>
          <p:cNvPr id="12" name="直接连接符 11"/>
          <p:cNvCxnSpPr/>
          <p:nvPr/>
        </p:nvCxnSpPr>
        <p:spPr>
          <a:xfrm>
            <a:off x="1482725" y="2402840"/>
            <a:ext cx="2958465" cy="3429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6" name="直接连接符 5"/>
          <p:cNvCxnSpPr/>
          <p:nvPr/>
        </p:nvCxnSpPr>
        <p:spPr>
          <a:xfrm flipV="1">
            <a:off x="1229360" y="2526030"/>
            <a:ext cx="3264535" cy="1905"/>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7" name="直接连接符 6"/>
          <p:cNvCxnSpPr/>
          <p:nvPr/>
        </p:nvCxnSpPr>
        <p:spPr>
          <a:xfrm>
            <a:off x="1238885" y="2675890"/>
            <a:ext cx="3249295" cy="2159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8" name="直接连接符 7"/>
          <p:cNvCxnSpPr/>
          <p:nvPr/>
        </p:nvCxnSpPr>
        <p:spPr>
          <a:xfrm>
            <a:off x="8463915" y="2059305"/>
            <a:ext cx="2856865" cy="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9" name="直接连接符 8"/>
          <p:cNvCxnSpPr/>
          <p:nvPr/>
        </p:nvCxnSpPr>
        <p:spPr>
          <a:xfrm flipV="1">
            <a:off x="8174990" y="2186940"/>
            <a:ext cx="3148965" cy="3429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10" name="直接连接符 9"/>
          <p:cNvCxnSpPr/>
          <p:nvPr/>
        </p:nvCxnSpPr>
        <p:spPr>
          <a:xfrm flipV="1">
            <a:off x="8175625" y="2352675"/>
            <a:ext cx="3179445" cy="635"/>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sp>
        <p:nvSpPr>
          <p:cNvPr id="11" name="椭圆形标注 10"/>
          <p:cNvSpPr/>
          <p:nvPr>
            <p:custDataLst>
              <p:tags r:id="rId8"/>
            </p:custDataLst>
          </p:nvPr>
        </p:nvSpPr>
        <p:spPr>
          <a:xfrm>
            <a:off x="4493895" y="2059193"/>
            <a:ext cx="3319145" cy="2738978"/>
          </a:xfrm>
          <a:prstGeom prst="wedgeEllipseCallout">
            <a:avLst>
              <a:gd name="adj1" fmla="val 40036"/>
              <a:gd name="adj2" fmla="val -30129"/>
            </a:avLst>
          </a:prstGeom>
          <a:solidFill>
            <a:schemeClr val="lt1"/>
          </a:solidFill>
          <a:ln w="25400" cap="flat">
            <a:solidFill>
              <a:schemeClr val="dk2"/>
            </a:solidFill>
            <a:prstDash val="solid"/>
            <a:round/>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fontAlgn="auto" latinLnBrk="0" hangingPunct="0">
              <a:lnSpc>
                <a:spcPct val="100000"/>
              </a:lnSpc>
              <a:spcBef>
                <a:spcPct val="0"/>
              </a:spcBef>
              <a:spcAft>
                <a:spcPct val="0"/>
              </a:spcAft>
              <a:buClrTx/>
              <a:buSzTx/>
              <a:buFontTx/>
              <a:buNone/>
            </a:pPr>
            <a:r>
              <a:rPr kumimoji="0" lang="en-US" altLang="zh-CN" sz="2400" b="1" i="0" u="none" strike="noStrike" cap="none" spc="0" normalizeH="0" baseline="0" smtClean="0">
                <a:ln>
                  <a:noFill/>
                </a:ln>
                <a:solidFill>
                  <a:srgbClr val="FF0000"/>
                </a:solidFill>
                <a:effectLst/>
                <a:uFillTx/>
                <a:latin typeface="幼圆" panose="02010509060101010101" pitchFamily="49" charset="-122"/>
                <a:ea typeface="幼圆" panose="02010509060101010101" pitchFamily="49" charset="-122"/>
                <a:cs typeface="幼圆" panose="02010509060101010101" pitchFamily="49" charset="-122"/>
                <a:sym typeface="Helvetica"/>
              </a:rPr>
              <a:t>1.</a:t>
            </a:r>
            <a:r>
              <a:rPr lang="zh-CN" altLang="en-US" sz="2400" b="1" smtClean="0">
                <a:ln>
                  <a:noFill/>
                </a:ln>
                <a:solidFill>
                  <a:srgbClr val="FF0000"/>
                </a:solidFill>
                <a:effectLst/>
                <a:uFillTx/>
                <a:latin typeface="幼圆" panose="02010509060101010101" pitchFamily="49" charset="-122"/>
                <a:ea typeface="幼圆" panose="02010509060101010101" pitchFamily="49" charset="-122"/>
                <a:cs typeface="幼圆" panose="02010509060101010101" pitchFamily="49" charset="-122"/>
                <a:sym typeface="Helvetica"/>
              </a:rPr>
              <a:t>印象深刻的人物和情节交流感受。</a:t>
            </a:r>
            <a:endParaRPr kumimoji="0" lang="en-US" altLang="zh-CN" sz="2400" b="1" i="0" u="none" strike="noStrike" cap="none" spc="0" normalizeH="0" baseline="0" smtClean="0">
              <a:ln>
                <a:noFill/>
              </a:ln>
              <a:solidFill>
                <a:srgbClr val="FF0000"/>
              </a:solidFill>
              <a:effectLst/>
              <a:uFillTx/>
              <a:latin typeface="幼圆" panose="02010509060101010101" pitchFamily="49" charset="-122"/>
              <a:ea typeface="幼圆" panose="02010509060101010101" pitchFamily="49" charset="-122"/>
              <a:cs typeface="幼圆" panose="02010509060101010101" pitchFamily="49" charset="-122"/>
              <a:sym typeface="Helvetica"/>
            </a:endParaRPr>
          </a:p>
          <a:p>
            <a:pPr marL="0" marR="0" indent="0" algn="l" defTabSz="914400" rtl="0" fontAlgn="auto" latinLnBrk="0" hangingPunct="0">
              <a:lnSpc>
                <a:spcPct val="100000"/>
              </a:lnSpc>
              <a:spcBef>
                <a:spcPct val="0"/>
              </a:spcBef>
              <a:spcAft>
                <a:spcPct val="0"/>
              </a:spcAft>
              <a:buClrTx/>
              <a:buSzTx/>
              <a:buFontTx/>
              <a:buNone/>
            </a:pPr>
            <a:r>
              <a:rPr kumimoji="0" lang="en-US" altLang="zh-CN" sz="2400" b="1" i="0" u="none" strike="noStrike" cap="none" spc="0" normalizeH="0" baseline="0" smtClean="0">
                <a:ln>
                  <a:noFill/>
                </a:ln>
                <a:solidFill>
                  <a:srgbClr val="FF0000"/>
                </a:solidFill>
                <a:effectLst/>
                <a:uFillTx/>
                <a:latin typeface="幼圆" panose="02010509060101010101" pitchFamily="49" charset="-122"/>
                <a:ea typeface="幼圆" panose="02010509060101010101" pitchFamily="49" charset="-122"/>
                <a:cs typeface="幼圆" panose="02010509060101010101" pitchFamily="49" charset="-122"/>
                <a:sym typeface="Helvetica"/>
              </a:rPr>
              <a:t>2.</a:t>
            </a:r>
            <a:r>
              <a:rPr kumimoji="0" lang="zh-CN" altLang="en-US" sz="2400" b="1" i="0" u="none" strike="noStrike" cap="none" spc="0" normalizeH="0" baseline="0" smtClean="0">
                <a:ln>
                  <a:noFill/>
                </a:ln>
                <a:solidFill>
                  <a:srgbClr val="FF0000"/>
                </a:solidFill>
                <a:effectLst/>
                <a:uFillTx/>
                <a:latin typeface="幼圆" panose="02010509060101010101" pitchFamily="49" charset="-122"/>
                <a:ea typeface="幼圆" panose="02010509060101010101" pitchFamily="49" charset="-122"/>
                <a:cs typeface="幼圆" panose="02010509060101010101" pitchFamily="49" charset="-122"/>
                <a:sym typeface="Helvetica"/>
              </a:rPr>
              <a:t>激发阅读整本书的兴趣。</a:t>
            </a:r>
          </a:p>
        </p:txBody>
      </p:sp>
      <p:cxnSp>
        <p:nvCxnSpPr>
          <p:cNvPr id="13" name="直接连接符 12"/>
          <p:cNvCxnSpPr/>
          <p:nvPr/>
        </p:nvCxnSpPr>
        <p:spPr>
          <a:xfrm>
            <a:off x="1238885" y="2857500"/>
            <a:ext cx="2992755" cy="17145"/>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cxnSp>
        <p:nvCxnSpPr>
          <p:cNvPr id="15" name="直接连接符 14"/>
          <p:cNvCxnSpPr/>
          <p:nvPr/>
        </p:nvCxnSpPr>
        <p:spPr>
          <a:xfrm>
            <a:off x="8195945" y="2493010"/>
            <a:ext cx="3142615" cy="16510"/>
          </a:xfrm>
          <a:prstGeom prst="line">
            <a:avLst/>
          </a:prstGeom>
          <a:noFill/>
          <a:ln w="12700" cap="flat">
            <a:solidFill>
              <a:srgbClr val="C00000"/>
            </a:solidFill>
            <a:prstDash val="solid"/>
            <a:round/>
          </a:ln>
        </p:spPr>
        <p:style>
          <a:lnRef idx="0">
            <a:srgbClr val="FFFFFF"/>
          </a:lnRef>
          <a:fillRef idx="0">
            <a:srgbClr val="FFFFFF"/>
          </a:fillRef>
          <a:effectRef idx="0">
            <a:srgbClr val="FFFFFF"/>
          </a:effectRef>
          <a:fontRef idx="none"/>
        </p:style>
      </p:cxnSp>
      <p:sp>
        <p:nvSpPr>
          <p:cNvPr id="3" name="椭圆形标注 2"/>
          <p:cNvSpPr/>
          <p:nvPr/>
        </p:nvSpPr>
        <p:spPr>
          <a:xfrm>
            <a:off x="3986530" y="1047115"/>
            <a:ext cx="1341755" cy="1012190"/>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zh-CN" altLang="en-US"/>
          </a:p>
        </p:txBody>
      </p:sp>
      <p:sp>
        <p:nvSpPr>
          <p:cNvPr id="14" name="文本框 13"/>
          <p:cNvSpPr txBox="1"/>
          <p:nvPr/>
        </p:nvSpPr>
        <p:spPr>
          <a:xfrm>
            <a:off x="4048760" y="1367790"/>
            <a:ext cx="134620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rgbClr val="FF0000"/>
                </a:solidFill>
              </a:rPr>
              <a:t>阅读提示</a:t>
            </a:r>
          </a:p>
        </p:txBody>
      </p:sp>
      <p:sp>
        <p:nvSpPr>
          <p:cNvPr id="18" name="椭圆形标注 17"/>
          <p:cNvSpPr/>
          <p:nvPr/>
        </p:nvSpPr>
        <p:spPr>
          <a:xfrm>
            <a:off x="10955655" y="625475"/>
            <a:ext cx="1026160" cy="877570"/>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zh-CN" altLang="en-US"/>
          </a:p>
        </p:txBody>
      </p:sp>
      <p:sp>
        <p:nvSpPr>
          <p:cNvPr id="19" name="文本框 18"/>
          <p:cNvSpPr txBox="1"/>
          <p:nvPr/>
        </p:nvSpPr>
        <p:spPr>
          <a:xfrm>
            <a:off x="11017885" y="864235"/>
            <a:ext cx="102933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rgbClr val="FF0000"/>
                </a:solidFill>
              </a:rPr>
              <a:t>阅读提示</a:t>
            </a:r>
          </a:p>
        </p:txBody>
      </p:sp>
    </p:spTree>
    <p:custDataLst>
      <p:tags r:id="rId9"/>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8" presetClass="entr" presetSubtype="6" dur="5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par>
                                <p:cTn id="8" presetID="18" presetClass="entr" presetSubtype="6" dur="50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trips(downRight)">
                                      <p:cBhvr>
                                        <p:cTn id="10" dur="500"/>
                                        <p:tgtEl>
                                          <p:spTgt spid="6"/>
                                        </p:tgtEl>
                                      </p:cBhvr>
                                    </p:animEffect>
                                  </p:childTnLst>
                                </p:cTn>
                              </p:par>
                              <p:par>
                                <p:cTn id="11" presetID="18" presetClass="entr" presetSubtype="6" dur="50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trips(downRight)">
                                      <p:cBhvr>
                                        <p:cTn id="13" dur="500"/>
                                        <p:tgtEl>
                                          <p:spTgt spid="7"/>
                                        </p:tgtEl>
                                      </p:cBhvr>
                                    </p:animEffect>
                                  </p:childTnLst>
                                </p:cTn>
                              </p:par>
                              <p:par>
                                <p:cTn id="14" presetID="18" presetClass="entr" presetSubtype="6" dur="50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trips(downRight)">
                                      <p:cBhvr>
                                        <p:cTn id="16" dur="500"/>
                                        <p:tgtEl>
                                          <p:spTgt spid="13"/>
                                        </p:tgtEl>
                                      </p:cBhvr>
                                    </p:animEffect>
                                  </p:childTnLst>
                                </p:cTn>
                              </p:par>
                            </p:childTnLst>
                          </p:cTn>
                        </p:par>
                        <p:par>
                          <p:cTn id="17" fill="hold" nodeType="afterGroup">
                            <p:stCondLst>
                              <p:cond delay="500"/>
                            </p:stCondLst>
                            <p:childTnLst>
                              <p:par>
                                <p:cTn id="18" presetID="18" presetClass="entr" presetSubtype="6" dur="50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strips(downRight)">
                                      <p:cBhvr>
                                        <p:cTn id="20" dur="500"/>
                                        <p:tgtEl>
                                          <p:spTgt spid="8"/>
                                        </p:tgtEl>
                                      </p:cBhvr>
                                    </p:animEffect>
                                  </p:childTnLst>
                                </p:cTn>
                              </p:par>
                              <p:par>
                                <p:cTn id="21" presetID="18" presetClass="entr" presetSubtype="6" dur="50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trips(downRight)">
                                      <p:cBhvr>
                                        <p:cTn id="23" dur="500"/>
                                        <p:tgtEl>
                                          <p:spTgt spid="9"/>
                                        </p:tgtEl>
                                      </p:cBhvr>
                                    </p:animEffect>
                                  </p:childTnLst>
                                </p:cTn>
                              </p:par>
                              <p:par>
                                <p:cTn id="24" presetID="18" presetClass="entr" presetSubtype="6" dur="50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Right)">
                                      <p:cBhvr>
                                        <p:cTn id="26" dur="500"/>
                                        <p:tgtEl>
                                          <p:spTgt spid="10"/>
                                        </p:tgtEl>
                                      </p:cBhvr>
                                    </p:animEffect>
                                  </p:childTnLst>
                                </p:cTn>
                              </p:par>
                              <p:par>
                                <p:cTn id="27" presetID="18" presetClass="entr" presetSubtype="6" dur="50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strips(downRight)">
                                      <p:cBhvr>
                                        <p:cTn id="29" dur="500"/>
                                        <p:tgtEl>
                                          <p:spTgt spid="15"/>
                                        </p:tgtEl>
                                      </p:cBhvr>
                                    </p:animEffect>
                                  </p:childTnLst>
                                </p:cTn>
                              </p:par>
                            </p:childTnLst>
                          </p:cTn>
                        </p:par>
                      </p:childTnLst>
                    </p:cTn>
                  </p:par>
                  <p:par>
                    <p:cTn id="30" fill="hold" nodeType="clickPar">
                      <p:stCondLst>
                        <p:cond delay="indefinite"/>
                        <p:cond evt="onBegin" delay="0">
                          <p:tn val="29"/>
                        </p:cond>
                      </p:stCondLst>
                      <p:childTnLst>
                        <p:par>
                          <p:cTn id="31" fill="hold">
                            <p:stCondLst>
                              <p:cond delay="0"/>
                            </p:stCondLst>
                            <p:childTnLst>
                              <p:par>
                                <p:cTn id="32" presetID="1" presetClass="entr" presetSubtype="0" dur="1"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https://d.book118.com/826111233223010053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8.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9.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 name="KSO_WM_DIAGRAM_VIRTUALLY_FRAME" val="{&quot;height&quot;:343.5,&quot;left&quot;:326.4,&quot;top&quot;:121.95,&quot;width&quot;:605.7}"/>
</p:tagLst>
</file>

<file path=ppt/tags/tag21.xml><?xml version="1.0" encoding="utf-8"?>
<p:tagLst xmlns:p="http://schemas.openxmlformats.org/presentationml/2006/main">
  <p:tag name="KSO_WM_BEAUTIFY_FLAG" val=""/>
  <p:tag name="KSO_WM_DIAGRAM_VIRTUALLY_FRAME" val="{&quot;height&quot;:343.5,&quot;left&quot;:326.4,&quot;top&quot;:121.95,&quot;width&quot;:605.7}"/>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 name="KSO_WM_DIAGRAM_VIRTUALLY_FRAME" val="{&quot;height&quot;:343.5,&quot;left&quot;:326.4,&quot;top&quot;:121.95,&quot;width&quot;:605.7}"/>
</p:tagLst>
</file>

<file path=ppt/tags/tag28.xml><?xml version="1.0" encoding="utf-8"?>
<p:tagLst xmlns:p="http://schemas.openxmlformats.org/presentationml/2006/main">
  <p:tag name="KSO_WM_BEAUTIFY_FLAG" val=""/>
  <p:tag name="KSO_WM_DIAGRAM_VIRTUALLY_FRAME" val="{&quot;height&quot;:343.5,&quot;left&quot;:326.4,&quot;top&quot;:121.95,&quot;width&quot;:605.7}"/>
</p:tagLst>
</file>

<file path=ppt/tags/tag29.xml><?xml version="1.0" encoding="utf-8"?>
<p:tagLst xmlns:p="http://schemas.openxmlformats.org/presentationml/2006/main">
  <p:tag name="KSO_WM_BEAUTIFY_FLAG" val=""/>
  <p:tag name="KSO_WM_DIAGRAM_VIRTUALLY_FRAME" val="{&quot;height&quot;:343.5,&quot;left&quot;:326.4,&quot;top&quot;:121.95,&quot;width&quot;:605.7}"/>
</p:tagLst>
</file>

<file path=ppt/tags/tag30.xml><?xml version="1.0" encoding="utf-8"?>
<p:tagLst xmlns:p="http://schemas.openxmlformats.org/presentationml/2006/main">
  <p:tag name="KSO_WM_BEAUTIFY_FLAG" val=""/>
  <p:tag name="KSO_WM_DIAGRAM_VIRTUALLY_FRAME" val="{&quot;height&quot;:343.5,&quot;left&quot;:326.4,&quot;top&quot;:121.95,&quot;width&quot;:605.7}"/>
</p:tagLst>
</file>

<file path=ppt/tags/tag31.xml><?xml version="1.0" encoding="utf-8"?>
<p:tagLst xmlns:p="http://schemas.openxmlformats.org/presentationml/2006/main">
  <p:tag name="KSO_WM_BEAUTIFY_FLAG" val=""/>
  <p:tag name="KSO_WM_DIAGRAM_VIRTUALLY_FRAME" val="{&quot;height&quot;:343.5,&quot;left&quot;:326.4,&quot;top&quot;:121.95,&quot;width&quot;:605.7}"/>
</p:tagLst>
</file>

<file path=ppt/tags/tag32.xml><?xml version="1.0" encoding="utf-8"?>
<p:tagLst xmlns:p="http://schemas.openxmlformats.org/presentationml/2006/main">
  <p:tag name="KSO_WM_BEAUTIFY_FLAG" val=""/>
  <p:tag name="KSO_WM_DIAGRAM_VIRTUALLY_FRAME" val="{&quot;height&quot;:343.5,&quot;left&quot;:326.4,&quot;top&quot;:121.95,&quot;width&quot;:605.7}"/>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 name="KSO_WM_UNIT_FILL_FORE_SCHEMECOLOR_INDEX" val="14"/>
  <p:tag name="KSO_WM_UNIT_FILL_FORE_SCHEMECOLOR_INDEX_BRIGHTNESS" val="0"/>
  <p:tag name="KSO_WM_UNIT_FILL_TYPE" val="1"/>
  <p:tag name="KSO_WM_UNIT_TEXT_SHADOW_SCHEMECOLOR_INDEX" val="1"/>
  <p:tag name="KSO_WM_UNIT_TEXT_SHADOW_SCHEMECOLOR_INDEX_BRIGHTNESS" val="0"/>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 name="KSO_WM_UNIT_FILL_FORE_SCHEMECOLOR_INDEX" val="14"/>
  <p:tag name="KSO_WM_UNIT_FILL_FORE_SCHEMECOLOR_INDEX_BRIGHTNESS" val="0"/>
  <p:tag name="KSO_WM_UNIT_FILL_TYPE" val="1"/>
  <p:tag name="KSO_WM_UNIT_TEXT_SHADOW_SCHEMECOLOR_INDEX" val="1"/>
  <p:tag name="KSO_WM_UNIT_TEXT_SHADOW_SCHEMECOLOR_INDEX_BRIGHTNESS" val="0"/>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 name="KSO_WM_UNIT_TABLE_BEAUTIFY" val="smartTable{b78d6fb1-f50a-411f-a4be-edc3ef328b32}"/>
  <p:tag name="TABLE_ENDDRAG_ORIGIN_RECT" val="834*409"/>
  <p:tag name="TABLE_ENDDRAG_RECT" val="70*114*834*409"/>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wm#"/>
  <p:tag name="KSO_WM_SLIDE_BACKGROUND_TYPE" val="general"/>
  <p:tag name="KSO_WM_SLIDE_BK_DARK_LIGHT" val="2"/>
  <p:tag name="KSO_WM_TAG_VERSION" val="1.0"/>
  <p:tag name="KSO_WM_UNIT_BLOCK" val="0"/>
  <p:tag name="KSO_WM_UNIT_COMPATIBLE" val="0"/>
  <p:tag name="KSO_WM_UNIT_DEC_AREA_ID" val="64f77ff29543432dbf0c78fa5d1909ff"/>
  <p:tag name="KSO_WM_UNIT_DECORATE_INFO" val="{&quot;ReferentInfo&quot;:{&quot;Id&quot;:&quot;slide&quot;,&quot;X&quot;:{&quot;Pos&quot;:2},&quot;Y&quot;:{&quot;Pos&quot;:2}},&quot;DecorateInfoX&quot;:{&quot;Pos&quot;:2,&quot;IsAbs&quot;:true},&quot;DecorateInfoY&quot;:{&quot;Pos&quot;:2,&quot;IsAbs&quot;:true},&quot;DecorateInfoW&quot;:{&quot;IsAbs&quot;:true},&quot;DecorateInfoH&quot;:{&quot;IsAbs&quot;:true},&quot;whChangeMode&quot;:0}"/>
  <p:tag name="KSO_WM_UNIT_DIAGRAM_ISNUMVISUAL" val="0"/>
  <p:tag name="KSO_WM_UNIT_DIAGRAM_ISREFERUNIT" val="0"/>
  <p:tag name="KSO_WM_UNIT_HIGHLIGHT" val="0"/>
  <p:tag name="KSO_WM_UNIT_ID" val="_12*i*1"/>
  <p:tag name="KSO_WM_UNIT_INDEX" val="1"/>
  <p:tag name="KSO_WM_UNIT_LAYERLEVEL" val="1"/>
  <p:tag name="KSO_WM_UNIT_SM_LIMIT_TYPE" val="0"/>
  <p:tag name="KSO_WM_UNIT_TYPE" val="i"/>
  <p:tag name="WM_BEAUTIFY_SHAPE_IDENTITY" val="{48423e97-488f-4f70-82a0-5998be618357}"/>
</p:tagLst>
</file>

<file path=ppt/tags/tag67.xml><?xml version="1.0" encoding="utf-8"?>
<p:tagLst xmlns:p="http://schemas.openxmlformats.org/presentationml/2006/main">
  <p:tag name="KSO_WM_BEAUTIFY_FLAG" val="#wm#"/>
  <p:tag name="KSO_WM_SLIDE_BACKGROUND_TYPE" val="general"/>
  <p:tag name="KSO_WM_SLIDE_BK_DARK_LIGHT" val="2"/>
  <p:tag name="KSO_WM_TAG_VERSION" val="1.0"/>
  <p:tag name="KSO_WM_UNIT_BLOCK" val="0"/>
  <p:tag name="KSO_WM_UNIT_COMPATIBLE" val="0"/>
  <p:tag name="KSO_WM_UNIT_DEC_AREA_ID" val="410cb0bf8be442bc8f96764fbec0e99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DIAGRAM_ISNUMVISUAL" val="0"/>
  <p:tag name="KSO_WM_UNIT_DIAGRAM_ISREFERUNIT" val="0"/>
  <p:tag name="KSO_WM_UNIT_HIGHLIGHT" val="0"/>
  <p:tag name="KSO_WM_UNIT_ID" val="_12*i*2"/>
  <p:tag name="KSO_WM_UNIT_INDEX" val="2"/>
  <p:tag name="KSO_WM_UNIT_LAYERLEVEL" val="1"/>
  <p:tag name="KSO_WM_UNIT_SM_LIMIT_TYPE" val="0"/>
  <p:tag name="KSO_WM_UNIT_TYPE" val="i"/>
  <p:tag name="WM_BEAUTIFY_SHAPE_IDENTITY" val="{ca89493f-df74-4c27-be23-dc447e150355}"/>
</p:tagLst>
</file>

<file path=ppt/tags/tag68.xml><?xml version="1.0" encoding="utf-8"?>
<p:tagLst xmlns:p="http://schemas.openxmlformats.org/presentationml/2006/main">
  <p:tag name="KSO_WM_UNIT_FILL_FORE_SCHEMECOLOR_INDEX" val="14"/>
  <p:tag name="KSO_WM_UNIT_FILL_FORE_SCHEMECOLOR_INDEX_BRIGHTNESS" val="0"/>
  <p:tag name="KSO_WM_UNIT_FILL_TYPE" val="1"/>
  <p:tag name="KSO_WM_UNIT_LINE_FILL_TYPE" val="2"/>
  <p:tag name="KSO_WM_UNIT_LINE_FORE_SCHEMECOLOR_INDEX" val="15"/>
  <p:tag name="KSO_WM_UNIT_LINE_FORE_SCHEMECOLOR_INDEX_BRIGHTNESS" val="0.1"/>
</p:tagLst>
</file>

<file path=ppt/tags/tag69.xml><?xml version="1.0" encoding="utf-8"?>
<p:tagLst xmlns:p="http://schemas.openxmlformats.org/presentationml/2006/main">
  <p:tag name="KSO_WM_SLIDE_BACKGROUND_TYPE" val="general"/>
  <p:tag name="KSO_WM_SLIDE_BK_DARK_LIGHT" val="2"/>
  <p:tag name="KSO_WM_SPECIAL_SOURCE" val="bdnull"/>
  <p:tag name="KSO_WM_TEMPLATE_CATEGORY" val="custom"/>
  <p:tag name="KSO_WM_TEMPLATE_INDEX" val="20202819"/>
</p:tagLst>
</file>

<file path=ppt/tags/tag70.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0_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12</Slides>
  <Notes>8</Notes>
  <TotalTime>1</TotalTime>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12</vt:i4>
      </vt:variant>
    </vt:vector>
  </HeadingPairs>
  <TitlesOfParts>
    <vt:vector baseType="lpstr" size="27">
      <vt:lpstr>Arial</vt:lpstr>
      <vt:lpstr>Calibri</vt:lpstr>
      <vt:lpstr>微软雅黑</vt:lpstr>
      <vt:lpstr>Wingdings</vt:lpstr>
      <vt:lpstr>华文新魏</vt:lpstr>
      <vt:lpstr>Calibri Light</vt:lpstr>
      <vt:lpstr>华文隶书</vt:lpstr>
      <vt:lpstr>Century Gothic</vt:lpstr>
      <vt:lpstr>楷体</vt:lpstr>
      <vt:lpstr>汉仪劲楷简</vt:lpstr>
      <vt:lpstr>幼圆</vt:lpstr>
      <vt:lpstr>Helvetica</vt:lpstr>
      <vt:lpstr>宋体</vt:lpstr>
      <vt:lpstr>Times New Roman</vt:lpstr>
      <vt:lpstr>Office Theme</vt:lpstr>
      <vt:lpstr>   “走进外国名著”大单元教学设计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2024-09-20T17:00:10.230</cp:lastPrinted>
  <dcterms:created xsi:type="dcterms:W3CDTF">2024-09-20T09:00:10Z</dcterms:created>
  <dcterms:modified xsi:type="dcterms:W3CDTF">2024-09-20T09:00:12Z</dcterms:modified>
</cp:coreProperties>
</file>