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CA2462-073D-4B9E-B9B3-FE2FFDBAA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F9719A-4CE1-4AEB-BD3F-D6271EB27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7A8A1A-EF5F-4AF8-A70D-1828B187D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F79DD4-92F5-4E03-94B4-CF2C02490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340AB4-990B-4E03-895B-4D40ABBA1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FD608C-4292-45A6-94AE-224861F6D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BEB24A-8B4D-4D9E-A1CD-55C3B3873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813087-F4A0-41C6-A92D-DD3812F7E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54B896-11A1-41C8-96D0-BD1FDC07F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09D717-FF39-41C4-8B7E-8D013D810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A77F28-3C4B-4BA0-95DF-B36B90ADF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611204323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跨界营销的优势和劣势分析报告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跨界营销的优势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跨界营销的劣势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跨界营销的案例分析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481" r="344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随着市场竞争的加剧和消费者需求的多样化，跨界营销逐渐成为企业营销策略的重要组成部分。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跨界营销是一种跨越不同领域的营销策略，通过与不同行业的品牌或产品进行合作，共同推广和销售，以实现互利共赢的目标。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24" name="AutoShape 24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5" name="Connector 25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6" name="AutoShape 26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9" name="Connector 29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0" name="AutoShape 30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5440775" y="5412803"/>
            <a:ext cx="1953437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265709" y="4184077"/>
            <a:ext cx="1953437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027586" y="2936302"/>
            <a:ext cx="1953437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2228086" y="3512222"/>
            <a:ext cx="2381737" cy="80657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探讨跨界营销在不同行业中的应用案例。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027453" y="2264447"/>
            <a:ext cx="2381737" cy="80657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提出跨界营销的策略建议，为企业提供参考。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4963" y="4740947"/>
            <a:ext cx="2381737" cy="80657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分析跨界营销的优势和劣势。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跨界营销的优势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强化品牌形象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跨界营销可以丰富品牌形象，提升品牌知名度和美誉度，使消费者对品牌的印象更加深刻。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提升品牌价值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通过与其他品牌合作，企业可以提升自身品牌的价值和影响力，增加消费者对品牌的信任感和忠诚度。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品牌优势互补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通过与其他品牌合作，企业可以借助合作伙伴的品牌优势来弥补自身的不足，实现品牌间的优势互补，提高整体竞争力。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品牌优势互补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跨界营销可以让企业共享合作伙伴的渠道资源，扩大销售渠道，提高市场覆盖率。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渠道共享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营销资源共享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933" r="59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技术共享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228" r="822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跨界营销可以共享合作伙伴的营销资源，如广告、促销、活动等，降低企业的营销成本。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通过与其他企业合作，企业可以共享合作伙伴的技术资源，加速产品研发和创新。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资源共享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7271" r="2727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扩大品牌受众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跨界营销可以吸引更多潜在消费者，扩大品牌的受众范围，提高市场份额。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增强品牌时尚感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跨界营销可以通过与时尚品牌的合作，提升品牌的时尚感和潮流感，吸引更多年轻消费者。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提高品牌档次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跨界营销可以借助合作伙伴的品牌影响力和口碑，提高自身品牌的档次和形象。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提高产品附加值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跨界营销可以通过与优质品牌的合作，为消费者提供更高品质的产品和服务，提高产品的附加值。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增强用户体验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跨界营销可以通过与用户体验相关的品牌合作，提升消费者的购物体验和满意度。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满足个性化需求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跨界营销可以满足消费者的个性化需求和定制化服务，提高用户黏性和忠诚度。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增强用户体验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跨界营销的劣势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https://d.book118.com/826112043232010101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2024-09-26T14:19:48.189</cp:lastPrinted>
  <dcterms:created xsi:type="dcterms:W3CDTF">2024-09-26T06:19:48Z</dcterms:created>
  <dcterms:modified xsi:type="dcterms:W3CDTF">2024-09-26T06:19:50Z</dcterms:modified>
</cp:coreProperties>
</file>