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EF1E2-07D5-4A38-B255-0E9CC0385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509AA-8F3C-4400-A7FA-F0158AB80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90117-F91F-4114-86BD-C2FE113EA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DC893-077D-4DF2-8A23-781C9612C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68C32A-343D-4AA5-98C7-35BAF5B18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FB0D4B-252E-4BEC-B845-0875682E0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F4A872-648C-4C32-91F2-01EB6A3A7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66874-78CE-46E7-BD23-777E70529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B7C5A-55FC-4D9F-9A9F-0F08DAEB3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DEDCB-EA53-4D83-9111-E70D7A2D5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37F88-B39C-4B91-879B-0D2F999D7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1312103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中职实训教学反思总结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中职实训教学现状分析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实训教学内容与方法反思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学生实训效果评估与反馈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教师实训教学能力提升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实训教学资源优化与配置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中等职业教育是我国教育体系的重要组成部分，旨在培养具有实践技能和职业素养的应用型人才。实训教学是中职教育中的关键环节，对于提高学生的实践能力和就业竞争力具有重要意义。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着社会经济的快速发展和产业结构的调整，对中职学生的实践能力和综合素质提出了更高的要求。然而，当前中职实训教学中存在一些问题，如实训内容与实际需求脱节、教学方法单一、师资力量不足等，这些问题制约了中职学生实践能力的提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本文旨在通过对中职实训教学的反思和总结，深入剖析存在的问题及其原因，并提出相应的改进措施。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通过反思和总结，有助于提高中职实训教学的质量，提升学生的实践能力和就业竞争力，为我国中等职业教育的发展提供有益的参考和借鉴。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中职实训教学现状分析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提高学生实践技能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实训教学是培养学生实践技能的重要环节，有助于学生将理论知识应用于实际操作中，提高解决实际问题的能力。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促进职业素养形成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实训教学能够帮助学生了解职业规范和操作流程，培养学生的职业素养和职业道德，为学生未来的职业生涯打下基础。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增强学生就业竞争力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通过实训教学，学生可以获得实际工作经验和技能，提高其在就业市场中的竞争力。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实训教学的重要性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实训内容与市场需求脱节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一些中职学校的实训内容未能及时更新，与市场需求存在一定程度的脱节，导致学生所学技能与实际工作需要不匹配。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实训教师素质参差不齐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部分中职学校的实训教师缺乏实际工作经验或专业知识更新不及时，影响了实训教学的质量。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实训设施不完善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部分中职学校的实训设施较为陈旧，数量和质量不能满足教学需求，影响了实训教学的效果。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当前实训教学的不足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962" b="39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56" b="18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改进实训教学的必要性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适应经济发展需求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随着经济的发展和产业结构的调整，企业对技能型人才的需求日益增加，改进实训教学有助于培养符合市场需求的高素质技能型人才。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改进实训教学有助于完善教学体系，提高教学质量，提升学生的实践能力和就业竞争力。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促进校企合作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通过改进实训教学，加强学校与企业之间的合作，实现资源共享和优势互补，提高人才培养的针对性和实用性。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实训教学内容与方法反思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教学内容应与实际工作需求紧密结合，注重实用性和应用性。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在中职实训教学中，应确保教学内容与实际工作需求相匹配，避免过于理论化或偏离实际应用。教师需了解行业动态和市场需求，及时更新和调整教学内容，确保学生所学知识能够在实际工作中得到有效应用。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教学内容的实用性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教学方法应多样化，注重启发式教学和创新思维培养。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职实训教学应突破传统单一的讲授式教学，采用多种教学方法相结合的方式，如案例分析、小组讨论、角色扮演等。通过启发式教学和创新思维培养，引导学生主动思考、发现问题并寻求解决方案，提高其创新能力和实践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教学方法的创新性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实践环节应注重实际操作和技能训练，确保学生掌握实际工作所需技能。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职实训教学的实践环节是关键部分，应为学生提供充足的实践机会，注重实际操作和技能训练。通过模拟真实工作场景、组织实地考察和实习等方式，让学生在实际操作中掌握所需技能，提高其解决实际问题的能力。同时，教师应加强对实践环节的指导和评估，确保学生能够达到实际工作所需的标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实践环节的有效性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学生实训效果评估与反馈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https://d.book118.com/826113121034010035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2024-09-04T21:16:10.261</cp:lastPrinted>
  <dcterms:created xsi:type="dcterms:W3CDTF">2024-09-04T13:16:10Z</dcterms:created>
  <dcterms:modified xsi:type="dcterms:W3CDTF">2024-09-04T13:16:12Z</dcterms:modified>
</cp:coreProperties>
</file>