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55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7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image" Target="../media/image1.png" /><Relationship Id="rId13" Type="http://schemas.openxmlformats.org/officeDocument/2006/relationships/tags" Target="../tags/tag12.xml" /><Relationship Id="rId14" Type="http://schemas.openxmlformats.org/officeDocument/2006/relationships/image" Target="../media/image2.png"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2.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9.xml" /><Relationship Id="rId11"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tags" Target="../tags/tag52.xml" /><Relationship Id="rId12" Type="http://schemas.openxmlformats.org/officeDocument/2006/relationships/image" Target="../media/image3.png" /><Relationship Id="rId13" Type="http://schemas.openxmlformats.org/officeDocument/2006/relationships/tags" Target="../tags/tag53.xml" /><Relationship Id="rId14" Type="http://schemas.openxmlformats.org/officeDocument/2006/relationships/image" Target="../media/image2.png" /><Relationship Id="rId15" Type="http://schemas.openxmlformats.org/officeDocument/2006/relationships/tags" Target="../tags/tag54.xml" /><Relationship Id="rId16" Type="http://schemas.openxmlformats.org/officeDocument/2006/relationships/tags" Target="../tags/tag55.xml" /><Relationship Id="rId17" Type="http://schemas.openxmlformats.org/officeDocument/2006/relationships/tags" Target="../tags/tag56.xml" /><Relationship Id="rId18" Type="http://schemas.openxmlformats.org/officeDocument/2006/relationships/tags" Target="../tags/tag57.xml" /><Relationship Id="rId19" Type="http://schemas.openxmlformats.org/officeDocument/2006/relationships/tags" Target="../tags/tag58.xml" /><Relationship Id="rId2" Type="http://schemas.openxmlformats.org/officeDocument/2006/relationships/tags" Target="../tags/tag43.xml" /><Relationship Id="rId20" Type="http://schemas.openxmlformats.org/officeDocument/2006/relationships/tags" Target="../tags/tag59.xml" /><Relationship Id="rId21"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60.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12.xml"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14" Type="http://schemas.openxmlformats.org/officeDocument/2006/relationships/tags" Target="../tags/tag123.xml" /><Relationship Id="rId15" Type="http://schemas.openxmlformats.org/officeDocument/2006/relationships/tags" Target="../tags/tag124.xml" /><Relationship Id="rId16" Type="http://schemas.openxmlformats.org/officeDocument/2006/relationships/tags" Target="../tags/tag125.xml" /><Relationship Id="rId17" Type="http://schemas.openxmlformats.org/officeDocument/2006/relationships/tags" Target="../tags/tag126.xml" /><Relationship Id="rId18" Type="http://schemas.openxmlformats.org/officeDocument/2006/relationships/slideMaster" Target="../slideMasters/slideMaster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image" Target="../media/image1.png" /><Relationship Id="rId8" Type="http://schemas.openxmlformats.org/officeDocument/2006/relationships/tags" Target="../tags/tag118.xml" /><Relationship Id="rId9" Type="http://schemas.openxmlformats.org/officeDocument/2006/relationships/image" Target="../media/image2.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62F23F-975F-458F-AA72-C35A09A2F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6526A-1BA3-4D64-87CD-B458982ED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D51AB2-269A-4E46-A021-8333BF4A6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2760BF-A162-4927-9D0A-8D7FBC9D45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DE4598-69CE-4C79-A3C9-97AD9128F7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4E0F75-0F6D-491E-8936-71E28DADD4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DA29F7-C713-4310-8BAF-0AD2C33E9C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585F12-548A-4218-A75F-F0B35CB06F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DBF5A1-F5E4-4908-AE6E-5BDAF1AD5A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44ED1-AE62-4D11-8574-38961E239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DA1ABB-2F19-41E1-BD79-A7422BF36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72" name="椭圆 81"/>
          <p:cNvSpPr>
            <a:spLocks noChangeAspect="1"/>
          </p:cNvSpPr>
          <p:nvPr>
            <p:custDataLst>
              <p:tags r:id="rId2"/>
            </p:custDataLst>
          </p:nvPr>
        </p:nvSpPr>
        <p:spPr>
          <a:xfrm flipH="1">
            <a:off x="7106285" y="2912110"/>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674" name="矩形: 圆顶角 12"/>
          <p:cNvSpPr/>
          <p:nvPr>
            <p:custDataLst>
              <p:tags r:id="rId3"/>
            </p:custDataLst>
          </p:nvPr>
        </p:nvSpPr>
        <p:spPr>
          <a:xfrm rot="18900000" flipH="1">
            <a:off x="2332990" y="1199515"/>
            <a:ext cx="1979930" cy="368554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676" name="矩形: 圆顶角 13"/>
          <p:cNvSpPr/>
          <p:nvPr>
            <p:custDataLst>
              <p:tags r:id="rId4"/>
            </p:custDataLst>
          </p:nvPr>
        </p:nvSpPr>
        <p:spPr>
          <a:xfrm rot="8100000" flipH="1">
            <a:off x="2037080" y="2382520"/>
            <a:ext cx="1979930" cy="3736975"/>
          </a:xfrm>
          <a:prstGeom prst="round2SameRect">
            <a:avLst>
              <a:gd name="adj1" fmla="val 50000"/>
              <a:gd name="adj2" fmla="val 0"/>
            </a:avLst>
          </a:prstGeom>
          <a:gradFill flip="none" rotWithShape="1">
            <a:gsLst>
              <a:gs pos="0">
                <a:schemeClr val="bg1">
                  <a:alpha val="9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678" name="任意多边形: 形状 11"/>
          <p:cNvSpPr/>
          <p:nvPr>
            <p:custDataLst>
              <p:tags r:id="rId5"/>
            </p:custDataLst>
          </p:nvPr>
        </p:nvSpPr>
        <p:spPr>
          <a:xfrm flipH="1">
            <a:off x="10198733"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35" name="直接连接符 21"/>
          <p:cNvCxnSpPr/>
          <p:nvPr>
            <p:custDataLst>
              <p:tags r:id="rId6"/>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7" name="直接连接符 24"/>
          <p:cNvCxnSpPr/>
          <p:nvPr>
            <p:custDataLst>
              <p:tags r:id="rId7"/>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9" name="直接连接符 12"/>
          <p:cNvCxnSpPr/>
          <p:nvPr>
            <p:custDataLst>
              <p:tags r:id="rId8"/>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80" name="椭圆 11"/>
          <p:cNvSpPr>
            <a:spLocks noChangeAspect="1"/>
          </p:cNvSpPr>
          <p:nvPr>
            <p:custDataLst>
              <p:tags r:id="rId9"/>
            </p:custDataLst>
          </p:nvPr>
        </p:nvSpPr>
        <p:spPr>
          <a:xfrm>
            <a:off x="10654665" y="6252210"/>
            <a:ext cx="107950" cy="107950"/>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2" name="椭圆 10"/>
          <p:cNvSpPr>
            <a:spLocks noChangeAspect="1"/>
          </p:cNvSpPr>
          <p:nvPr>
            <p:custDataLst>
              <p:tags r:id="rId10"/>
            </p:custDataLst>
          </p:nvPr>
        </p:nvSpPr>
        <p:spPr>
          <a:xfrm>
            <a:off x="1090231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4" name="椭圆 9"/>
          <p:cNvSpPr>
            <a:spLocks noChangeAspect="1"/>
          </p:cNvSpPr>
          <p:nvPr>
            <p:custDataLst>
              <p:tags r:id="rId11"/>
            </p:custDataLst>
          </p:nvPr>
        </p:nvSpPr>
        <p:spPr>
          <a:xfrm>
            <a:off x="1040701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pic>
        <p:nvPicPr>
          <p:cNvPr id="2097153" name="图片 56" descr="箭头 右"/>
          <p:cNvPicPr>
            <a:picLocks noChangeAspect="1"/>
          </p:cNvPicPr>
          <p:nvPr>
            <p:custDataLst>
              <p:tags r:id="rId13"/>
            </p:custDataLst>
          </p:nvPr>
        </p:nvPicPr>
        <p:blipFill>
          <a:blip r:embed="rId12"/>
          <a:stretch>
            <a:fillRect/>
          </a:stretch>
        </p:blipFill>
        <p:spPr>
          <a:xfrm>
            <a:off x="1412875" y="6229350"/>
            <a:ext cx="153670" cy="153670"/>
          </a:xfrm>
          <a:prstGeom prst="rect">
            <a:avLst/>
          </a:prstGeom>
        </p:spPr>
      </p:pic>
      <p:pic>
        <p:nvPicPr>
          <p:cNvPr id="2097155" name="图片 57" descr="箭头 右"/>
          <p:cNvPicPr>
            <a:picLocks noChangeAspect="1"/>
          </p:cNvPicPr>
          <p:nvPr>
            <p:custDataLst>
              <p:tags r:id="rId15"/>
            </p:custDataLst>
          </p:nvPr>
        </p:nvPicPr>
        <p:blipFill>
          <a:blip r:embed="rId14"/>
          <a:stretch>
            <a:fillRect/>
          </a:stretch>
        </p:blipFill>
        <p:spPr>
          <a:xfrm flipH="1">
            <a:off x="1144905" y="6229350"/>
            <a:ext cx="153670" cy="153670"/>
          </a:xfrm>
          <a:prstGeom prst="rect">
            <a:avLst/>
          </a:prstGeom>
        </p:spPr>
      </p:pic>
      <p:sp>
        <p:nvSpPr>
          <p:cNvPr id="1048686" name="副标题"/>
          <p:cNvSpPr txBox="1">
            <a:spLocks noGrp="1"/>
          </p:cNvSpPr>
          <p:nvPr>
            <p:ph type="body" idx="3" hasCustomPrompt="1"/>
            <p:custDataLst>
              <p:tags r:id="rId16"/>
            </p:custDataLst>
          </p:nvPr>
        </p:nvSpPr>
        <p:spPr>
          <a:xfrm>
            <a:off x="4460086" y="1543720"/>
            <a:ext cx="6724805" cy="876899"/>
          </a:xfrm>
          <a:prstGeom prst="rect">
            <a:avLst/>
          </a:prstGeom>
          <a:noFill/>
        </p:spPr>
        <p:txBody>
          <a:bodyPr wrap="square" lIns="0" tIns="0" rIns="0" bIns="0" rtlCol="0" anchor="b">
            <a:normAutofit/>
          </a:bodyPr>
          <a:lstStyle>
            <a:lvl1pPr marL="0" marR="0" algn="r" defTabSz="914400" rtl="0" eaLnBrk="1" fontAlgn="auto" latinLnBrk="0" hangingPunct="1">
              <a:lnSpc>
                <a:spcPct val="100000"/>
              </a:lnSpc>
              <a:buClrTx/>
              <a:buSzTx/>
              <a:buFontTx/>
              <a:buNone/>
              <a:defRPr kumimoji="0" lang="en-US" altLang="zh-CN" sz="2200" b="0" i="0" u="none" strike="noStrike" kern="1200" cap="none" spc="0" normalizeH="0" baseline="0" noProof="1">
                <a:gradFill>
                  <a:gsLst>
                    <a:gs pos="7000">
                      <a:schemeClr val="accent1">
                        <a:lumMod val="60000"/>
                        <a:lumOff val="40000"/>
                      </a:schemeClr>
                    </a:gs>
                    <a:gs pos="100000">
                      <a:schemeClr val="accent2">
                        <a:lumMod val="60000"/>
                        <a:lumOff val="40000"/>
                      </a:schemeClr>
                    </a:gs>
                  </a:gsLst>
                  <a:lin ang="7800000" scaled="0"/>
                </a:gradFill>
                <a:latin typeface="+mj-ea"/>
                <a:ea typeface="+mj-ea"/>
                <a:cs typeface="MiSans" panose="00000500000000000000" charset="-122"/>
              </a:defRPr>
            </a:lvl1pPr>
          </a:lstStyle>
          <a:p>
            <a:pPr lvl="0" algn="r"/>
            <a:r>
              <a:rPr>
                <a:sym typeface="+mn-ea"/>
              </a:rPr>
              <a:t>单击此处编辑母版副标题样式</a:t>
            </a:r>
            <a:endParaRPr>
              <a:sym typeface="+mn-ea"/>
            </a:endParaRPr>
          </a:p>
        </p:txBody>
      </p:sp>
      <p:sp>
        <p:nvSpPr>
          <p:cNvPr id="1048688" name="标题"/>
          <p:cNvSpPr txBox="1">
            <a:spLocks noGrp="1"/>
          </p:cNvSpPr>
          <p:nvPr>
            <p:ph type="title" idx="2" hasCustomPrompt="1"/>
            <p:custDataLst>
              <p:tags r:id="rId17"/>
            </p:custDataLst>
          </p:nvPr>
        </p:nvSpPr>
        <p:spPr>
          <a:xfrm>
            <a:off x="4460240" y="2521585"/>
            <a:ext cx="6724650" cy="1422400"/>
          </a:xfrm>
          <a:prstGeom prst="rect">
            <a:avLst/>
          </a:prstGeom>
          <a:noFill/>
        </p:spPr>
        <p:txBody>
          <a:bodyPr wrap="square" lIns="0" tIns="0" rIns="0" bIns="0" rtlCol="0" anchor="t" anchorCtr="0">
            <a:normAutofit/>
          </a:bodyPr>
          <a:lstStyle>
            <a:lvl1pPr marL="0" marR="0" algn="r" defTabSz="914400" rtl="0" eaLnBrk="1" fontAlgn="auto" latinLnBrk="0" hangingPunct="1">
              <a:lnSpc>
                <a:spcPct val="100000"/>
              </a:lnSpc>
              <a:buClrTx/>
              <a:buSzTx/>
              <a:buFontTx/>
              <a:buNone/>
              <a:defRPr kumimoji="0" lang="zh-CN" altLang="en-US" sz="56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lgn="r"/>
            <a:r>
              <a:rPr>
                <a:sym typeface="+mn-ea"/>
              </a:rPr>
              <a:t>单击此处编辑标题</a:t>
            </a:r>
            <a:endParaRPr>
              <a:sym typeface="+mn-ea"/>
            </a:endParaRPr>
          </a:p>
        </p:txBody>
      </p:sp>
      <p:sp>
        <p:nvSpPr>
          <p:cNvPr id="1048690" name="署名"/>
          <p:cNvSpPr txBox="1">
            <a:spLocks noGrp="1"/>
          </p:cNvSpPr>
          <p:nvPr>
            <p:ph type="body" idx="1" hasCustomPrompt="1"/>
            <p:custDataLst>
              <p:tags r:id="rId18"/>
            </p:custDataLst>
          </p:nvPr>
        </p:nvSpPr>
        <p:spPr>
          <a:xfrm>
            <a:off x="9240891" y="3944064"/>
            <a:ext cx="1944000" cy="457200"/>
          </a:xfrm>
          <a:prstGeom prst="roundRect">
            <a:avLst>
              <a:gd name="adj" fmla="val 49455"/>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150" normalizeH="0" baseline="0" noProof="1">
                <a:solidFill>
                  <a:schemeClr val="bg1"/>
                </a:solidFill>
                <a:latin typeface="+mn-ea"/>
                <a:ea typeface="+mn-ea"/>
                <a:cs typeface="MiSans" panose="00000500000000000000" charset="-122"/>
              </a:defRPr>
            </a:lvl1pPr>
          </a:lstStyle>
          <a:p>
            <a:pPr lvl="0" algn="ctr"/>
            <a:r>
              <a:rPr>
                <a:sym typeface="+mn-ea"/>
              </a:rPr>
              <a:t>单击此处编辑文本</a:t>
            </a:r>
            <a:endParaRPr>
              <a:sym typeface="+mn-ea"/>
            </a:endParaRPr>
          </a:p>
        </p:txBody>
      </p:sp>
      <p:sp>
        <p:nvSpPr>
          <p:cNvPr id="1048692" name="日期占位符 3"/>
          <p:cNvSpPr>
            <a:spLocks noGrp="1"/>
          </p:cNvSpPr>
          <p:nvPr>
            <p:ph type="dt" sz="half" idx="10"/>
            <p:custDataLst>
              <p:tags r:id="rId19"/>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694" name="页脚占位符 4"/>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696" name="灯片编号占位符 5"/>
          <p:cNvSpPr>
            <a:spLocks noGrp="1"/>
          </p:cNvSpPr>
          <p:nvPr>
            <p:ph type="sldNum" sz="quarter" idx="12"/>
            <p:custDataLst>
              <p:tags r:id="rId21"/>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00" name="正文"/>
          <p:cNvSpPr txBox="1">
            <a:spLocks noGrp="1"/>
          </p:cNvSpPr>
          <p:nvPr>
            <p:ph idx="6"/>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a:sym typeface="+mn-ea"/>
              </a:rPr>
              <a:t>第二级</a:t>
            </a:r>
            <a:endParaRPr>
              <a:sym typeface="+mn-ea"/>
            </a:endParaRPr>
          </a:p>
          <a:p>
            <a:pPr lvl="2">
              <a:spcBef>
                <a:spcPts val="1200"/>
              </a:spcBef>
              <a:spcAft>
                <a:spcPct val="0"/>
              </a:spcAft>
              <a:buClr>
                <a:schemeClr val="accent1"/>
              </a:buClr>
            </a:pPr>
            <a:r>
              <a:rPr>
                <a:sym typeface="+mn-ea"/>
              </a:rPr>
              <a:t>第三级</a:t>
            </a:r>
            <a:endParaRPr>
              <a:sym typeface="+mn-ea"/>
            </a:endParaRPr>
          </a:p>
          <a:p>
            <a:pPr lvl="3">
              <a:spcBef>
                <a:spcPts val="1200"/>
              </a:spcBef>
              <a:spcAft>
                <a:spcPct val="0"/>
              </a:spcAft>
              <a:buClr>
                <a:schemeClr val="accent1"/>
              </a:buClr>
            </a:pPr>
            <a:r>
              <a:rPr>
                <a:sym typeface="+mn-ea"/>
              </a:rPr>
              <a:t>第四级</a:t>
            </a:r>
            <a:endParaRPr>
              <a:sym typeface="+mn-ea"/>
            </a:endParaRPr>
          </a:p>
          <a:p>
            <a:pPr lvl="4">
              <a:spcBef>
                <a:spcPts val="1200"/>
              </a:spcBef>
              <a:spcAft>
                <a:spcPct val="0"/>
              </a:spcAft>
              <a:buClr>
                <a:schemeClr val="accent1"/>
              </a:buClr>
            </a:pPr>
            <a:r>
              <a:rPr>
                <a:sym typeface="+mn-ea"/>
              </a:rPr>
              <a:t>第五级</a:t>
            </a:r>
            <a:endParaRPr>
              <a:sym typeface="+mn-ea"/>
            </a:endParaRPr>
          </a:p>
        </p:txBody>
      </p:sp>
      <p:sp>
        <p:nvSpPr>
          <p:cNvPr id="104870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41" name="直接连接符 9"/>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3" name="直接连接符 8"/>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5" name="直接连接符 7"/>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04" name="矩形: 圆顶角 12"/>
          <p:cNvSpPr/>
          <p:nvPr>
            <p:custDataLst>
              <p:tags r:id="rId7"/>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6" name="日期占位符 3"/>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08"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10" name="灯片编号占位符 5"/>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14" name="任意多边形: 形状 4"/>
          <p:cNvSpPr/>
          <p:nvPr>
            <p:custDataLst>
              <p:tags r:id="rId2"/>
            </p:custDataLst>
          </p:nvPr>
        </p:nvSpPr>
        <p:spPr>
          <a:xfrm flipH="1">
            <a:off x="10275568"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47" name="直接连接符 21"/>
          <p:cNvCxnSpPr/>
          <p:nvPr>
            <p:custDataLst>
              <p:tags r:id="rId3"/>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9" name="直接连接符 24"/>
          <p:cNvCxnSpPr/>
          <p:nvPr>
            <p:custDataLst>
              <p:tags r:id="rId4"/>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1" name="直接连接符 7"/>
          <p:cNvCxnSpPr/>
          <p:nvPr>
            <p:custDataLst>
              <p:tags r:id="rId5"/>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6" name="矩形: 圆顶角 12"/>
          <p:cNvSpPr/>
          <p:nvPr>
            <p:custDataLst>
              <p:tags r:id="rId6"/>
            </p:custDataLst>
          </p:nvPr>
        </p:nvSpPr>
        <p:spPr>
          <a:xfrm rot="16200000" flipH="1">
            <a:off x="1751330" y="2410460"/>
            <a:ext cx="1711325" cy="31845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8" name="矩形: 圆顶角 13"/>
          <p:cNvSpPr/>
          <p:nvPr>
            <p:custDataLst>
              <p:tags r:id="rId7"/>
            </p:custDataLst>
          </p:nvPr>
        </p:nvSpPr>
        <p:spPr>
          <a:xfrm rot="5400000" flipH="1">
            <a:off x="2086610" y="3187065"/>
            <a:ext cx="1711325" cy="3228975"/>
          </a:xfrm>
          <a:prstGeom prst="round2SameRect">
            <a:avLst>
              <a:gd name="adj1" fmla="val 50000"/>
              <a:gd name="adj2" fmla="val 0"/>
            </a:avLst>
          </a:prstGeom>
          <a:gradFill flip="none" rotWithShape="1">
            <a:gsLst>
              <a:gs pos="0">
                <a:schemeClr val="bg1">
                  <a:alpha val="7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20" name="副标题"/>
          <p:cNvSpPr txBox="1">
            <a:spLocks noGrp="1"/>
          </p:cNvSpPr>
          <p:nvPr>
            <p:ph type="body" idx="2" hasCustomPrompt="1"/>
            <p:custDataLst>
              <p:tags r:id="rId8"/>
            </p:custDataLst>
          </p:nvPr>
        </p:nvSpPr>
        <p:spPr>
          <a:xfrm>
            <a:off x="1739537" y="2045218"/>
            <a:ext cx="1764211"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800" b="0" i="0" u="none" strike="noStrike" kern="1200" cap="all" spc="0" normalizeH="0" baseline="0" noProof="1">
                <a:solidFill>
                  <a:schemeClr val="accent1"/>
                </a:solidFill>
                <a:latin typeface="+mn-ea"/>
                <a:ea typeface="+mn-ea"/>
                <a:cs typeface="MiSans" panose="00000500000000000000" charset="-122"/>
              </a:defRPr>
            </a:lvl1pPr>
          </a:lstStyle>
          <a:p>
            <a:pPr lvl="0" algn="l"/>
            <a:r>
              <a:rPr>
                <a:sym typeface="+mn-ea"/>
              </a:rPr>
              <a:t>单击编辑副标题</a:t>
            </a:r>
            <a:endParaRPr>
              <a:sym typeface="+mn-ea"/>
            </a:endParaRPr>
          </a:p>
        </p:txBody>
      </p:sp>
      <p:sp>
        <p:nvSpPr>
          <p:cNvPr id="1048722" name="标题"/>
          <p:cNvSpPr txBox="1">
            <a:spLocks noGrp="1"/>
          </p:cNvSpPr>
          <p:nvPr>
            <p:ph type="title" idx="1" hasCustomPrompt="1"/>
            <p:custDataLst>
              <p:tags r:id="rId9"/>
            </p:custDataLst>
          </p:nvPr>
        </p:nvSpPr>
        <p:spPr>
          <a:xfrm>
            <a:off x="1739265" y="1067435"/>
            <a:ext cx="1764030" cy="90741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accent2"/>
                </a:solidFill>
                <a:latin typeface="+mj-ea"/>
                <a:ea typeface="+mj-ea"/>
                <a:cs typeface="MiSans" panose="00000500000000000000" charset="-122"/>
              </a:defRPr>
            </a:lvl1pPr>
          </a:lstStyle>
          <a:p>
            <a:pPr lvl="0"/>
            <a:r>
              <a:rPr>
                <a:sym typeface="+mn-ea"/>
              </a:rPr>
              <a:t>标题</a:t>
            </a:r>
            <a:endParaRPr>
              <a:sym typeface="+mn-ea"/>
            </a:endParaRPr>
          </a:p>
        </p:txBody>
      </p:sp>
      <p:sp>
        <p:nvSpPr>
          <p:cNvPr id="1048724" name="日期占位符 2"/>
          <p:cNvSpPr>
            <a:spLocks noGrp="1"/>
          </p:cNvSpPr>
          <p:nvPr>
            <p:ph type="dt" sz="half" idx="10"/>
            <p:custDataLst>
              <p:tags r:id="rId10"/>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26"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28" name="灯片编号占位符 4"/>
          <p:cNvSpPr>
            <a:spLocks noGrp="1"/>
          </p:cNvSpPr>
          <p:nvPr>
            <p:ph type="sldNum" sz="quarter" idx="12"/>
            <p:custDataLst>
              <p:tags r:id="rId12"/>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30"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32" name="椭圆 81"/>
          <p:cNvSpPr>
            <a:spLocks noChangeAspect="1"/>
          </p:cNvSpPr>
          <p:nvPr>
            <p:custDataLst>
              <p:tags r:id="rId2"/>
            </p:custDataLst>
          </p:nvPr>
        </p:nvSpPr>
        <p:spPr>
          <a:xfrm flipH="1">
            <a:off x="7226300" y="2954655"/>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734" name="矩形: 圆顶角 12"/>
          <p:cNvSpPr/>
          <p:nvPr>
            <p:custDataLst>
              <p:tags r:id="rId3"/>
            </p:custDataLst>
          </p:nvPr>
        </p:nvSpPr>
        <p:spPr>
          <a:xfrm flipH="1">
            <a:off x="2816225" y="1450340"/>
            <a:ext cx="1893570" cy="352425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6" name="矩形: 圆顶角 13"/>
          <p:cNvSpPr/>
          <p:nvPr>
            <p:custDataLst>
              <p:tags r:id="rId4"/>
            </p:custDataLst>
          </p:nvPr>
        </p:nvSpPr>
        <p:spPr>
          <a:xfrm rot="10800000" flipH="1">
            <a:off x="1900555" y="1906270"/>
            <a:ext cx="1893570" cy="3573145"/>
          </a:xfrm>
          <a:prstGeom prst="round2SameRect">
            <a:avLst>
              <a:gd name="adj1" fmla="val 50000"/>
              <a:gd name="adj2" fmla="val 0"/>
            </a:avLst>
          </a:prstGeom>
          <a:gradFill flip="none" rotWithShape="1">
            <a:gsLst>
              <a:gs pos="0">
                <a:schemeClr val="bg1">
                  <a:alpha val="70000"/>
                </a:schemeClr>
              </a:gs>
              <a:gs pos="95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8" name="任意多边形: 形状 9"/>
          <p:cNvSpPr/>
          <p:nvPr>
            <p:custDataLst>
              <p:tags r:id="rId5"/>
            </p:custDataLst>
          </p:nvPr>
        </p:nvSpPr>
        <p:spPr>
          <a:xfrm flipH="1">
            <a:off x="10156823"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53" name="直接连接符 21"/>
          <p:cNvCxnSpPr/>
          <p:nvPr>
            <p:custDataLst>
              <p:tags r:id="rId6"/>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5" name="直接连接符 24"/>
          <p:cNvCxnSpPr/>
          <p:nvPr>
            <p:custDataLst>
              <p:tags r:id="rId7"/>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7" name="直接连接符 11"/>
          <p:cNvCxnSpPr/>
          <p:nvPr>
            <p:custDataLst>
              <p:tags r:id="rId8"/>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40" name="椭圆 10"/>
          <p:cNvSpPr>
            <a:spLocks noChangeAspect="1"/>
          </p:cNvSpPr>
          <p:nvPr>
            <p:custDataLst>
              <p:tags r:id="rId9"/>
            </p:custDataLst>
          </p:nvPr>
        </p:nvSpPr>
        <p:spPr>
          <a:xfrm>
            <a:off x="10348595" y="6252210"/>
            <a:ext cx="107950" cy="107950"/>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42" name="椭圆 9"/>
          <p:cNvSpPr>
            <a:spLocks noChangeAspect="1"/>
          </p:cNvSpPr>
          <p:nvPr>
            <p:custDataLst>
              <p:tags r:id="rId10"/>
            </p:custDataLst>
          </p:nvPr>
        </p:nvSpPr>
        <p:spPr>
          <a:xfrm>
            <a:off x="1059624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44" name="椭圆 8"/>
          <p:cNvSpPr>
            <a:spLocks noChangeAspect="1"/>
          </p:cNvSpPr>
          <p:nvPr>
            <p:custDataLst>
              <p:tags r:id="rId11"/>
            </p:custDataLst>
          </p:nvPr>
        </p:nvSpPr>
        <p:spPr>
          <a:xfrm>
            <a:off x="1010094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pic>
        <p:nvPicPr>
          <p:cNvPr id="2097157" name="图片 56" descr="箭头 右"/>
          <p:cNvPicPr>
            <a:picLocks noChangeAspect="1"/>
          </p:cNvPicPr>
          <p:nvPr>
            <p:custDataLst>
              <p:tags r:id="rId13"/>
            </p:custDataLst>
          </p:nvPr>
        </p:nvPicPr>
        <p:blipFill>
          <a:blip r:embed="rId12"/>
          <a:stretch>
            <a:fillRect/>
          </a:stretch>
        </p:blipFill>
        <p:spPr>
          <a:xfrm>
            <a:off x="1412875" y="6229350"/>
            <a:ext cx="153670" cy="153670"/>
          </a:xfrm>
          <a:prstGeom prst="rect">
            <a:avLst/>
          </a:prstGeom>
        </p:spPr>
      </p:pic>
      <p:pic>
        <p:nvPicPr>
          <p:cNvPr id="2097159" name="图片 57" descr="箭头 右"/>
          <p:cNvPicPr>
            <a:picLocks noChangeAspect="1"/>
          </p:cNvPicPr>
          <p:nvPr>
            <p:custDataLst>
              <p:tags r:id="rId15"/>
            </p:custDataLst>
          </p:nvPr>
        </p:nvPicPr>
        <p:blipFill>
          <a:blip r:embed="rId14"/>
          <a:stretch>
            <a:fillRect/>
          </a:stretch>
        </p:blipFill>
        <p:spPr>
          <a:xfrm flipH="1">
            <a:off x="1144905" y="6229350"/>
            <a:ext cx="153670" cy="153670"/>
          </a:xfrm>
          <a:prstGeom prst="rect">
            <a:avLst/>
          </a:prstGeom>
        </p:spPr>
      </p:pic>
      <p:sp>
        <p:nvSpPr>
          <p:cNvPr id="1048746" name="标题"/>
          <p:cNvSpPr txBox="1">
            <a:spLocks noGrp="1"/>
          </p:cNvSpPr>
          <p:nvPr>
            <p:ph type="title" idx="2" hasCustomPrompt="1"/>
            <p:custDataLst>
              <p:tags r:id="rId16"/>
            </p:custDataLst>
          </p:nvPr>
        </p:nvSpPr>
        <p:spPr>
          <a:xfrm>
            <a:off x="4709795" y="2879090"/>
            <a:ext cx="6257925" cy="1645285"/>
          </a:xfrm>
          <a:prstGeom prst="rect">
            <a:avLst/>
          </a:prstGeom>
          <a:noFill/>
        </p:spPr>
        <p:txBody>
          <a:bodyPr wrap="square" lIns="0" tIns="0" rIns="0" bIns="0" rtlCol="0" anchor="t">
            <a:normAutofit/>
          </a:bodyPr>
          <a:lstStyle>
            <a:lvl1pPr marL="0" marR="0" algn="r" defTabSz="914400" rtl="0" eaLnBrk="1" fontAlgn="auto" latinLnBrk="0" hangingPunct="1">
              <a:lnSpc>
                <a:spcPct val="100000"/>
              </a:lnSpc>
              <a:buClrTx/>
              <a:buSzTx/>
              <a:buFontTx/>
              <a:buNone/>
              <a:defRPr kumimoji="0" lang="zh-CN" altLang="en-US" sz="60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lgn="r"/>
            <a:r>
              <a:rPr>
                <a:sym typeface="+mn-ea"/>
              </a:rPr>
              <a:t>单击编辑标题</a:t>
            </a:r>
            <a:endParaRPr>
              <a:sym typeface="+mn-ea"/>
            </a:endParaRPr>
          </a:p>
        </p:txBody>
      </p:sp>
      <p:sp>
        <p:nvSpPr>
          <p:cNvPr id="1048748" name="节编号"/>
          <p:cNvSpPr txBox="1">
            <a:spLocks noGrp="1"/>
          </p:cNvSpPr>
          <p:nvPr>
            <p:ph type="body" idx="1" hasCustomPrompt="1"/>
            <p:custDataLst>
              <p:tags r:id="rId17"/>
            </p:custDataLst>
          </p:nvPr>
        </p:nvSpPr>
        <p:spPr>
          <a:xfrm>
            <a:off x="6933081" y="1652096"/>
            <a:ext cx="4034659" cy="1151890"/>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20000"/>
              </a:lnSpc>
              <a:buClrTx/>
              <a:buSzTx/>
              <a:buFontTx/>
              <a:buNone/>
              <a:defRPr kumimoji="0" lang="en-US" altLang="zh-CN" sz="4400" b="0" i="0" u="none" strike="noStrike" kern="1200" cap="none" spc="300" normalizeH="0" baseline="0" noProof="1">
                <a:gradFill>
                  <a:gsLst>
                    <a:gs pos="7000">
                      <a:schemeClr val="accent1">
                        <a:lumMod val="60000"/>
                        <a:lumOff val="40000"/>
                      </a:schemeClr>
                    </a:gs>
                    <a:gs pos="100000">
                      <a:schemeClr val="accent2">
                        <a:lumMod val="60000"/>
                        <a:lumOff val="40000"/>
                      </a:schemeClr>
                    </a:gs>
                  </a:gsLst>
                  <a:lin ang="7800000" scaled="0"/>
                </a:gradFill>
                <a:latin typeface="+mj-ea"/>
                <a:ea typeface="+mj-ea"/>
                <a:cs typeface="MiSans" panose="00000500000000000000" charset="-122"/>
              </a:defRPr>
            </a:lvl1pPr>
          </a:lstStyle>
          <a:p>
            <a:pPr lvl="0" algn="r">
              <a:lnSpc>
                <a:spcPct val="120000"/>
              </a:lnSpc>
            </a:pPr>
            <a:r>
              <a:rPr>
                <a:sym typeface="+mn-ea"/>
              </a:rPr>
              <a:t>编辑节编号</a:t>
            </a:r>
            <a:endParaRPr>
              <a:sym typeface="+mn-ea"/>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58" name="正文"/>
          <p:cNvSpPr txBox="1">
            <a:spLocks noGrp="1"/>
          </p:cNvSpPr>
          <p:nvPr>
            <p:ph idx="7"/>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正文"/>
          <p:cNvSpPr txBox="1">
            <a:spLocks noGrp="1"/>
          </p:cNvSpPr>
          <p:nvPr>
            <p:ph idx="6"/>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64" name="矩形: 圆顶角 12"/>
          <p:cNvSpPr/>
          <p:nvPr>
            <p:custDataLst>
              <p:tags r:id="rId5"/>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59" name="直接连接符 14"/>
          <p:cNvCxnSpPr/>
          <p:nvPr>
            <p:custDataLst>
              <p:tags r:id="rId6"/>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1" name="直接连接符 15"/>
          <p:cNvCxnSpPr/>
          <p:nvPr>
            <p:custDataLst>
              <p:tags r:id="rId7"/>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3" name="直接连接符 16"/>
          <p:cNvCxnSpPr/>
          <p:nvPr>
            <p:custDataLst>
              <p:tags r:id="rId8"/>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66" name="日期占位符 4"/>
          <p:cNvSpPr>
            <a:spLocks noGrp="1"/>
          </p:cNvSpPr>
          <p:nvPr>
            <p:ph type="dt" sz="half" idx="10"/>
            <p:custDataLst>
              <p:tags r:id="rId9"/>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68" name="页脚占位符 5"/>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70" name="灯片编号占位符 6"/>
          <p:cNvSpPr>
            <a:spLocks noGrp="1"/>
          </p:cNvSpPr>
          <p:nvPr>
            <p:ph type="sldNum" sz="quarter" idx="12"/>
            <p:custDataLst>
              <p:tags r:id="rId11"/>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7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74" name="正文"/>
          <p:cNvSpPr txBox="1">
            <a:spLocks noGrp="1"/>
          </p:cNvSpPr>
          <p:nvPr>
            <p:ph idx="9"/>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6" name="标题"/>
          <p:cNvSpPr txBox="1">
            <a:spLocks noGrp="1"/>
          </p:cNvSpPr>
          <p:nvPr>
            <p:ph type="title" idx="8"/>
            <p:custDataLst>
              <p:tags r:id="rId3"/>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78" name="正文"/>
          <p:cNvSpPr txBox="1">
            <a:spLocks noGrp="1"/>
          </p:cNvSpPr>
          <p:nvPr>
            <p:ph idx="7"/>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80" name="标题"/>
          <p:cNvSpPr txBox="1">
            <a:spLocks noGrp="1"/>
          </p:cNvSpPr>
          <p:nvPr>
            <p:ph type="title" idx="6"/>
            <p:custDataLst>
              <p:tags r:id="rId5"/>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82" name="标题"/>
          <p:cNvSpPr txBox="1">
            <a:spLocks noGrp="1"/>
          </p:cNvSpPr>
          <p:nvPr>
            <p:ph type="title" idx="5"/>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84" name="矩形: 圆顶角 12"/>
          <p:cNvSpPr/>
          <p:nvPr>
            <p:custDataLst>
              <p:tags r:id="rId7"/>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65" name="直接连接符 14"/>
          <p:cNvCxnSpPr/>
          <p:nvPr>
            <p:custDataLst>
              <p:tags r:id="rId8"/>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7" name="直接连接符 15"/>
          <p:cNvCxnSpPr/>
          <p:nvPr>
            <p:custDataLst>
              <p:tags r:id="rId9"/>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9" name="直接连接符 16"/>
          <p:cNvCxnSpPr/>
          <p:nvPr>
            <p:custDataLst>
              <p:tags r:id="rId10"/>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86" name="日期占位符 6"/>
          <p:cNvSpPr>
            <a:spLocks noGrp="1"/>
          </p:cNvSpPr>
          <p:nvPr>
            <p:ph type="dt" sz="half" idx="10"/>
            <p:custDataLst>
              <p:tags r:id="rId11"/>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88" name="页脚占位符 7"/>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90" name="灯片编号占位符 8"/>
          <p:cNvSpPr>
            <a:spLocks noGrp="1"/>
          </p:cNvSpPr>
          <p:nvPr>
            <p:ph type="sldNum" sz="quarter" idx="12"/>
            <p:custDataLst>
              <p:tags r:id="rId13"/>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9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94"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96" name="矩形: 圆顶角 12"/>
          <p:cNvSpPr/>
          <p:nvPr>
            <p:custDataLst>
              <p:tags r:id="rId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71" name="直接连接符 14"/>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3" name="直接连接符 15"/>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5" name="直接连接符 16"/>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98" name="日期占位符 2"/>
          <p:cNvSpPr>
            <a:spLocks noGrp="1"/>
          </p:cNvSpPr>
          <p:nvPr>
            <p:ph type="dt" sz="half" idx="10"/>
            <p:custDataLst>
              <p:tags r:id="rId7"/>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0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02" name="灯片编号占位符 4"/>
          <p:cNvSpPr>
            <a:spLocks noGrp="1"/>
          </p:cNvSpPr>
          <p:nvPr>
            <p:ph type="sldNum" sz="quarter" idx="12"/>
            <p:custDataLst>
              <p:tags r:id="rId9"/>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4" name="矩形 4"/>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06"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1048808" name="页脚占位符 2"/>
          <p:cNvSpPr>
            <a:spLocks noGrp="1"/>
          </p:cNvSpPr>
          <p:nvPr>
            <p:ph type="ftr" sz="quarter" idx="11"/>
            <p:custDataLst>
              <p:tags r:id="rId3"/>
            </p:custDataLst>
          </p:nvPr>
        </p:nvSpPr>
        <p:spPr/>
        <p:txBody>
          <a:bodyPr/>
          <a:lstStyle/>
          <a:p>
            <a:endParaRPr lang="zh-CN" altLang="en-US"/>
          </a:p>
        </p:txBody>
      </p:sp>
      <p:sp>
        <p:nvSpPr>
          <p:cNvPr id="1048810"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14" name="正文"/>
          <p:cNvSpPr txBox="1">
            <a:spLocks noGrp="1"/>
          </p:cNvSpPr>
          <p:nvPr>
            <p:ph idx="1"/>
            <p:custDataLst>
              <p:tags r:id="rId2"/>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16" name="日期占位符 3"/>
          <p:cNvSpPr>
            <a:spLocks noGrp="1"/>
          </p:cNvSpPr>
          <p:nvPr>
            <p:ph type="dt" sz="half" idx="10"/>
            <p:custDataLst>
              <p:tags r:id="rId3"/>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18"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20" name="灯片编号占位符 5"/>
          <p:cNvSpPr>
            <a:spLocks noGrp="1"/>
          </p:cNvSpPr>
          <p:nvPr>
            <p:ph type="sldNum" sz="quarter" idx="12"/>
            <p:custDataLst>
              <p:tags r:id="rId5"/>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2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24" name="标题"/>
          <p:cNvSpPr txBox="1">
            <a:spLocks noGrp="1"/>
          </p:cNvSpPr>
          <p:nvPr>
            <p:ph type="title" idx="6"/>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826" name="矩形: 圆顶角 12"/>
          <p:cNvSpPr/>
          <p:nvPr>
            <p:custDataLst>
              <p:tags r:id="rId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77" name="直接连接符 6"/>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9" name="直接连接符 7"/>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81" name="直接连接符 8"/>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828" name="副标题"/>
          <p:cNvSpPr txBox="1">
            <a:spLocks noGrp="1"/>
          </p:cNvSpPr>
          <p:nvPr>
            <p:ph type="body" idx="1" hasCustomPrompt="1"/>
            <p:custDataLst>
              <p:tags r:id="rId7"/>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panose="00000500000000000000" charset="-122"/>
              </a:defRPr>
            </a:lvl1pPr>
          </a:lstStyle>
          <a:p>
            <a:pPr lvl="0" algn="l"/>
            <a:r>
              <a:rPr>
                <a:sym typeface="+mn-ea"/>
              </a:rPr>
              <a:t>单击此处编辑母版副标题样式</a:t>
            </a:r>
            <a:endParaRPr>
              <a:sym typeface="+mn-ea"/>
            </a:endParaRPr>
          </a:p>
        </p:txBody>
      </p:sp>
      <p:sp>
        <p:nvSpPr>
          <p:cNvPr id="1048830" name="日期占位符 2"/>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32"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34" name="灯片编号占位符 4"/>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36"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38" name="椭圆 81"/>
          <p:cNvSpPr>
            <a:spLocks noChangeAspect="1"/>
          </p:cNvSpPr>
          <p:nvPr>
            <p:custDataLst>
              <p:tags r:id="rId2"/>
            </p:custDataLst>
          </p:nvPr>
        </p:nvSpPr>
        <p:spPr>
          <a:xfrm flipH="1">
            <a:off x="2155825" y="1458505"/>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840" name="任意多边形: 形状 6"/>
          <p:cNvSpPr/>
          <p:nvPr>
            <p:custDataLst>
              <p:tags r:id="rId3"/>
            </p:custDataLst>
          </p:nvPr>
        </p:nvSpPr>
        <p:spPr>
          <a:xfrm flipH="1">
            <a:off x="10275568" y="0"/>
            <a:ext cx="1490346" cy="807593"/>
          </a:xfrm>
          <a:custGeom>
            <a:gdLst>
              <a:gd name="connsiteX0" fmla="*/ 1484054 w 1490346"/>
              <a:gd name="connsiteY0" fmla="*/ 0 h 807593"/>
              <a:gd name="connsiteX1" fmla="*/ 6292 w 1490346"/>
              <a:gd name="connsiteY1" fmla="*/ 0 h 807593"/>
              <a:gd name="connsiteX2" fmla="*/ 0 w 1490346"/>
              <a:gd name="connsiteY2" fmla="*/ 62420 h 807593"/>
              <a:gd name="connsiteX3" fmla="*/ 745173 w 1490346"/>
              <a:gd name="connsiteY3" fmla="*/ 807593 h 807593"/>
              <a:gd name="connsiteX4" fmla="*/ 1490346 w 1490346"/>
              <a:gd name="connsiteY4" fmla="*/ 62420 h 807593"/>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07593">
                <a:moveTo>
                  <a:pt x="1484054" y="0"/>
                </a:moveTo>
                <a:lnTo>
                  <a:pt x="6292" y="0"/>
                </a:lnTo>
                <a:lnTo>
                  <a:pt x="0" y="62420"/>
                </a:lnTo>
                <a:cubicBezTo>
                  <a:pt x="0" y="473968"/>
                  <a:pt x="333625" y="807593"/>
                  <a:pt x="745173" y="807593"/>
                </a:cubicBezTo>
                <a:cubicBezTo>
                  <a:pt x="1156721" y="807593"/>
                  <a:pt x="1490346" y="473968"/>
                  <a:pt x="1490346" y="62420"/>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83" name="直接连接符 21"/>
          <p:cNvCxnSpPr/>
          <p:nvPr>
            <p:custDataLst>
              <p:tags r:id="rId4"/>
            </p:custDataLst>
          </p:nvPr>
        </p:nvCxnSpPr>
        <p:spPr>
          <a:xfrm>
            <a:off x="83756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85" name="直接连接符 24"/>
          <p:cNvCxnSpPr/>
          <p:nvPr>
            <p:custDataLst>
              <p:tags r:id="rId5"/>
            </p:custDataLst>
          </p:nvPr>
        </p:nvCxnSpPr>
        <p:spPr>
          <a:xfrm>
            <a:off x="83756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87" name="直接连接符 8"/>
          <p:cNvCxnSpPr/>
          <p:nvPr>
            <p:custDataLst>
              <p:tags r:id="rId6"/>
            </p:custDataLst>
          </p:nvPr>
        </p:nvCxnSpPr>
        <p:spPr>
          <a:xfrm>
            <a:off x="83756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61" name="图片 56" descr="箭头 右"/>
          <p:cNvPicPr>
            <a:picLocks noChangeAspect="1"/>
          </p:cNvPicPr>
          <p:nvPr>
            <p:custDataLst>
              <p:tags r:id="rId8"/>
            </p:custDataLst>
          </p:nvPr>
        </p:nvPicPr>
        <p:blipFill>
          <a:blip r:embed="rId7"/>
          <a:stretch>
            <a:fillRect/>
          </a:stretch>
        </p:blipFill>
        <p:spPr>
          <a:xfrm>
            <a:off x="1105535" y="6229350"/>
            <a:ext cx="153670" cy="153670"/>
          </a:xfrm>
          <a:prstGeom prst="rect">
            <a:avLst/>
          </a:prstGeom>
        </p:spPr>
      </p:pic>
      <p:pic>
        <p:nvPicPr>
          <p:cNvPr id="2097163" name="图片 57" descr="箭头 右"/>
          <p:cNvPicPr>
            <a:picLocks noChangeAspect="1"/>
          </p:cNvPicPr>
          <p:nvPr>
            <p:custDataLst>
              <p:tags r:id="rId10"/>
            </p:custDataLst>
          </p:nvPr>
        </p:nvPicPr>
        <p:blipFill>
          <a:blip r:embed="rId9"/>
          <a:stretch>
            <a:fillRect/>
          </a:stretch>
        </p:blipFill>
        <p:spPr>
          <a:xfrm flipH="1">
            <a:off x="837565" y="6229350"/>
            <a:ext cx="153670" cy="153670"/>
          </a:xfrm>
          <a:prstGeom prst="rect">
            <a:avLst/>
          </a:prstGeom>
        </p:spPr>
      </p:pic>
      <p:sp>
        <p:nvSpPr>
          <p:cNvPr id="1048842" name="矩形: 圆顶角 12"/>
          <p:cNvSpPr/>
          <p:nvPr>
            <p:custDataLst>
              <p:tags r:id="rId11"/>
            </p:custDataLst>
          </p:nvPr>
        </p:nvSpPr>
        <p:spPr>
          <a:xfrm rot="18900000" flipH="1">
            <a:off x="8013065" y="1040130"/>
            <a:ext cx="2052955" cy="382143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4" name="矩形: 圆顶角 13"/>
          <p:cNvSpPr/>
          <p:nvPr>
            <p:custDataLst>
              <p:tags r:id="rId12"/>
            </p:custDataLst>
          </p:nvPr>
        </p:nvSpPr>
        <p:spPr>
          <a:xfrm rot="8100000" flipH="1">
            <a:off x="7706360" y="2266315"/>
            <a:ext cx="2052955" cy="3874135"/>
          </a:xfrm>
          <a:prstGeom prst="round2SameRect">
            <a:avLst>
              <a:gd name="adj1" fmla="val 50000"/>
              <a:gd name="adj2" fmla="val 0"/>
            </a:avLst>
          </a:prstGeom>
          <a:gradFill flip="none" rotWithShape="1">
            <a:gsLst>
              <a:gs pos="0">
                <a:schemeClr val="bg1">
                  <a:alpha val="9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6" name="标题"/>
          <p:cNvSpPr txBox="1">
            <a:spLocks noGrp="1"/>
          </p:cNvSpPr>
          <p:nvPr>
            <p:ph type="title" idx="2" hasCustomPrompt="1"/>
            <p:custDataLst>
              <p:tags r:id="rId13"/>
            </p:custDataLst>
          </p:nvPr>
        </p:nvSpPr>
        <p:spPr>
          <a:xfrm>
            <a:off x="837565" y="2507010"/>
            <a:ext cx="7294880" cy="1011721"/>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56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r>
              <a:rPr>
                <a:sym typeface="+mn-ea"/>
              </a:rPr>
              <a:t>单击此处编辑标题</a:t>
            </a:r>
            <a:endParaRPr>
              <a:sym typeface="+mn-ea"/>
            </a:endParaRPr>
          </a:p>
        </p:txBody>
      </p:sp>
      <p:sp>
        <p:nvSpPr>
          <p:cNvPr id="1048848" name="署名"/>
          <p:cNvSpPr txBox="1">
            <a:spLocks noGrp="1"/>
          </p:cNvSpPr>
          <p:nvPr>
            <p:ph type="body" idx="1" hasCustomPrompt="1"/>
            <p:custDataLst>
              <p:tags r:id="rId14"/>
            </p:custDataLst>
          </p:nvPr>
        </p:nvSpPr>
        <p:spPr>
          <a:xfrm>
            <a:off x="837565" y="3988960"/>
            <a:ext cx="1944000" cy="457200"/>
          </a:xfrm>
          <a:prstGeom prst="roundRect">
            <a:avLst>
              <a:gd name="adj" fmla="val 49455"/>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bg1"/>
                </a:solidFill>
                <a:latin typeface="+mn-ea"/>
                <a:ea typeface="+mn-ea"/>
                <a:cs typeface="MiSans" panose="00000500000000000000" charset="-122"/>
              </a:defRPr>
            </a:lvl1pPr>
          </a:lstStyle>
          <a:p>
            <a:pPr lvl="0" algn="ctr"/>
            <a:r>
              <a:rPr>
                <a:sym typeface="+mn-ea"/>
              </a:rPr>
              <a:t>单击此处编辑文本</a:t>
            </a:r>
            <a:endParaRPr>
              <a:sym typeface="+mn-ea"/>
            </a:endParaRPr>
          </a:p>
        </p:txBody>
      </p:sp>
      <p:sp>
        <p:nvSpPr>
          <p:cNvPr id="1048850" name="日期占位符 3"/>
          <p:cNvSpPr>
            <a:spLocks noGrp="1"/>
          </p:cNvSpPr>
          <p:nvPr>
            <p:ph type="dt" sz="half" idx="10"/>
            <p:custDataLst>
              <p:tags r:id="rId15"/>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52"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854" name="灯片编号占位符 5"/>
          <p:cNvSpPr>
            <a:spLocks noGrp="1"/>
          </p:cNvSpPr>
          <p:nvPr>
            <p:ph type="sldNum" sz="quarter" idx="12"/>
            <p:custDataLst>
              <p:tags r:id="rId17"/>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slideLayout" Target="../slideLayouts/slideLayout13.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1"/>
          <p:cNvSpPr/>
          <p:nvPr userDrawn="1">
            <p:custDataLst>
              <p:tags r:id="rId12"/>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矩形: 圆顶角 12"/>
          <p:cNvSpPr/>
          <p:nvPr>
            <p:custDataLst>
              <p:tags r:id="rId1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29" name="直接连接符 14"/>
          <p:cNvCxnSpPr/>
          <p:nvPr>
            <p:custDataLst>
              <p:tags r:id="rId1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1" name="直接连接符 15"/>
          <p:cNvCxnSpPr/>
          <p:nvPr>
            <p:custDataLst>
              <p:tags r:id="rId1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3" name="直接连接符 16"/>
          <p:cNvCxnSpPr/>
          <p:nvPr>
            <p:custDataLst>
              <p:tags r:id="rId1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58" name="日期占位符 8"/>
          <p:cNvSpPr>
            <a:spLocks noGrp="1"/>
          </p:cNvSpPr>
          <p:nvPr>
            <p:ph type="dt" sz="half" idx="10"/>
            <p:custDataLst>
              <p:tags r:id="rId17"/>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1048660" name="页脚占位符 9"/>
          <p:cNvSpPr>
            <a:spLocks noGrp="1"/>
          </p:cNvSpPr>
          <p:nvPr>
            <p:ph type="ftr" sz="quarter" idx="11"/>
            <p:custDataLst>
              <p:tags r:id="rId18"/>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0"/>
          <p:cNvSpPr>
            <a:spLocks noGrp="1"/>
          </p:cNvSpPr>
          <p:nvPr>
            <p:ph type="sldNum" sz="quarter" idx="12"/>
            <p:custDataLst>
              <p:tags r:id="rId19"/>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
        <p:nvSpPr>
          <p:cNvPr id="1048664" name="文本占位符 2"/>
          <p:cNvSpPr>
            <a:spLocks noGrp="1"/>
          </p:cNvSpPr>
          <p:nvPr>
            <p:ph type="body" idx="1"/>
            <p:custDataLst>
              <p:tags r:id="rId20"/>
            </p:custDataLst>
          </p:nvPr>
        </p:nvSpPr>
        <p:spPr>
          <a:xfrm>
            <a:off x="608400" y="1477760"/>
            <a:ext cx="10969200" cy="469920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lr>
                <a:schemeClr val="accent1"/>
              </a:buClr>
              <a:buChar char="●"/>
            </a:pPr>
            <a:r>
              <a:rPr lang="zh-CN" altLang="en-US"/>
              <a:t>三级</a:t>
            </a:r>
            <a:endParaRPr lang="zh-CN" altLang="en-US"/>
          </a:p>
          <a:p>
            <a:pPr marL="987425" marR="0" lvl="3" indent="-262255" fontAlgn="auto">
              <a:lnSpc>
                <a:spcPct val="120000"/>
              </a:lnSpc>
              <a:spcBef>
                <a:spcPts val="1200"/>
              </a:spcBef>
              <a:spcAft>
                <a:spcPct val="0"/>
              </a:spcAft>
              <a:buClr>
                <a:schemeClr val="accent1"/>
              </a:buClr>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buClr>
                <a:schemeClr val="accent1"/>
              </a:buClr>
            </a:pPr>
            <a:r>
              <a:rPr lang="zh-CN" altLang="en-US"/>
              <a:t>五级</a:t>
            </a:r>
            <a:endParaRPr lang="zh-CN" altLang="en-US"/>
          </a:p>
        </p:txBody>
      </p:sp>
      <p:sp>
        <p:nvSpPr>
          <p:cNvPr id="1048666" name="标题占位符 3"/>
          <p:cNvSpPr>
            <a:spLocks noGrp="1"/>
          </p:cNvSpPr>
          <p:nvPr>
            <p:ph type="title"/>
            <p:custDataLst>
              <p:tags r:id="rId21"/>
            </p:custDataLst>
          </p:nvPr>
        </p:nvSpPr>
        <p:spPr>
          <a:xfrm>
            <a:off x="608399" y="551328"/>
            <a:ext cx="10969199" cy="78990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549" r:id="rId2"/>
    <p:sldLayoutId id="2147489550" r:id="rId3"/>
    <p:sldLayoutId id="2147489551" r:id="rId4"/>
    <p:sldLayoutId id="2147489552" r:id="rId5"/>
    <p:sldLayoutId id="2147489553" r:id="rId6"/>
    <p:sldLayoutId id="2147489554" r:id="rId7"/>
    <p:sldLayoutId id="2147489555" r:id="rId8"/>
    <p:sldLayoutId id="2147489556" r:id="rId9"/>
    <p:sldLayoutId id="2147489557" r:id="rId10"/>
    <p:sldLayoutId id="2147489558"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2"/>
          </a:solidFill>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lumMod val="85000"/>
              <a:lumOff val="15000"/>
            </a:schemeClr>
          </a:solidFill>
          <a:latin typeface="+mn-ea"/>
          <a:ea typeface="+mn-ea"/>
          <a:cs typeface="MiSans"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14" Type="http://schemas.openxmlformats.org/officeDocument/2006/relationships/tags" Target="../tags/tag173.xml" /><Relationship Id="rId15" Type="http://schemas.openxmlformats.org/officeDocument/2006/relationships/tags" Target="../tags/tag174.xml" /><Relationship Id="rId16" Type="http://schemas.openxmlformats.org/officeDocument/2006/relationships/tags" Target="../tags/tag175.xml" /><Relationship Id="rId17" Type="http://schemas.openxmlformats.org/officeDocument/2006/relationships/tags" Target="../tags/tag176.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16" Type="http://schemas.openxmlformats.org/officeDocument/2006/relationships/tags" Target="../tags/tag211.xml" /><Relationship Id="rId17" Type="http://schemas.openxmlformats.org/officeDocument/2006/relationships/tags" Target="../tags/tag212.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tags" Target="../tags/tag223.xml" /><Relationship Id="rId13" Type="http://schemas.openxmlformats.org/officeDocument/2006/relationships/tags" Target="../tags/tag224.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6.xml" /><Relationship Id="rId11" Type="http://schemas.openxmlformats.org/officeDocument/2006/relationships/tags" Target="../tags/tag237.xml" /><Relationship Id="rId12" Type="http://schemas.openxmlformats.org/officeDocument/2006/relationships/tags" Target="../tags/tag238.xml" /><Relationship Id="rId13" Type="http://schemas.openxmlformats.org/officeDocument/2006/relationships/tags" Target="../tags/tag239.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tags" Target="../tags/tag250.xml" /><Relationship Id="rId13" Type="http://schemas.openxmlformats.org/officeDocument/2006/relationships/tags" Target="../tags/tag251.xml" /><Relationship Id="rId14" Type="http://schemas.openxmlformats.org/officeDocument/2006/relationships/tags" Target="../tags/tag252.xml" /><Relationship Id="rId15" Type="http://schemas.openxmlformats.org/officeDocument/2006/relationships/tags" Target="../tags/tag253.xml" /><Relationship Id="rId16" Type="http://schemas.openxmlformats.org/officeDocument/2006/relationships/tags" Target="../tags/tag254.xml" /><Relationship Id="rId17" Type="http://schemas.openxmlformats.org/officeDocument/2006/relationships/tags" Target="../tags/tag255.xml" /><Relationship Id="rId18" Type="http://schemas.openxmlformats.org/officeDocument/2006/relationships/tags" Target="../tags/tag256.xml" /><Relationship Id="rId19" Type="http://schemas.openxmlformats.org/officeDocument/2006/relationships/tags" Target="../tags/tag257.xml" /><Relationship Id="rId2" Type="http://schemas.openxmlformats.org/officeDocument/2006/relationships/tags" Target="../tags/tag240.xml" /><Relationship Id="rId20" Type="http://schemas.openxmlformats.org/officeDocument/2006/relationships/tags" Target="../tags/tag258.xml" /><Relationship Id="rId21" Type="http://schemas.openxmlformats.org/officeDocument/2006/relationships/tags" Target="../tags/tag259.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tags" Target="../tags/tag270.xml" /><Relationship Id="rId13" Type="http://schemas.openxmlformats.org/officeDocument/2006/relationships/tags" Target="../tags/tag271.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 Id="rId8" Type="http://schemas.openxmlformats.org/officeDocument/2006/relationships/tags" Target="../tags/tag266.xml" /><Relationship Id="rId9" Type="http://schemas.openxmlformats.org/officeDocument/2006/relationships/tags" Target="../tags/tag26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14122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 ,    </a:t>
            </a:r>
            <a:endParaRPr lang="zh-CN" altLang="en-US"/>
          </a:p>
        </p:txBody>
      </p:sp>
      <p:sp>
        <p:nvSpPr>
          <p:cNvPr id="1048650" name="标题 2"/>
          <p:cNvSpPr>
            <a:spLocks noGrp="1"/>
          </p:cNvSpPr>
          <p:nvPr>
            <p:ph type="title" idx="2"/>
            <p:custDataLst>
              <p:tags r:id="rId3"/>
            </p:custDataLst>
          </p:nvPr>
        </p:nvSpPr>
        <p:spPr/>
        <p:txBody>
          <a:bodyPr>
            <a:normAutofit fontScale="90000"/>
          </a:bodyPr>
          <a:lstStyle/>
          <a:p>
            <a:r>
              <a:rPr lang="zh-CN" altLang="en-US"/>
              <a:t>乡村旅游的类型与经营模式</a:t>
            </a:r>
            <a:endParaRPr lang="zh-CN" altLang="en-US"/>
          </a:p>
        </p:txBody>
      </p:sp>
      <p:sp>
        <p:nvSpPr>
          <p:cNvPr id="1048652" name="文本占位符 8"/>
          <p:cNvSpPr>
            <a:spLocks noGrp="1"/>
          </p:cNvSpPr>
          <p:nvPr>
            <p:ph type="body" idx="1"/>
            <p:custDataLst>
              <p:tags r:id="rId4"/>
            </p:custDataLst>
          </p:nvPr>
        </p:nvSpPr>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57" name=""/>
        <p:cNvGrpSpPr/>
        <p:nvPr/>
      </p:nvGrpSpPr>
      <p:grpSpPr>
        <a:xfrm>
          <a:off x="0" y="0"/>
          <a:ext cx="0" cy="0"/>
        </a:xfrm>
      </p:grpSpPr>
      <p:sp>
        <p:nvSpPr>
          <p:cNvPr id="1048884" name="文本占位符 1"/>
          <p:cNvSpPr>
            <a:spLocks noGrp="1"/>
          </p:cNvSpPr>
          <p:nvPr>
            <p:ph type="body" idx="2"/>
            <p:custDataLst>
              <p:tags r:id="rId2"/>
            </p:custDataLst>
          </p:nvPr>
        </p:nvSpPr>
        <p:spPr/>
        <p:txBody>
          <a:bodyPr/>
          <a:lstStyle/>
          <a:p>
            <a:r>
              <a:rPr lang="zh-CN" altLang="en-US"/>
              <a:t>contents</a:t>
            </a:r>
            <a:endParaRPr lang="zh-CN" altLang="en-US"/>
          </a:p>
        </p:txBody>
      </p:sp>
      <p:sp>
        <p:nvSpPr>
          <p:cNvPr id="1048886" name="标题 6"/>
          <p:cNvSpPr>
            <a:spLocks noGrp="1"/>
          </p:cNvSpPr>
          <p:nvPr>
            <p:ph type="title" idx="1"/>
            <p:custDataLst>
              <p:tags r:id="rId3"/>
            </p:custDataLst>
          </p:nvPr>
        </p:nvSpPr>
        <p:spPr/>
        <p:txBody>
          <a:bodyPr/>
          <a:lstStyle/>
          <a:p>
            <a:r>
              <a:rPr lang="zh-CN" altLang="en-US"/>
              <a:t>目录</a:t>
            </a:r>
            <a:endParaRPr lang="zh-CN" altLang="en-US"/>
          </a:p>
        </p:txBody>
      </p:sp>
      <p:sp>
        <p:nvSpPr>
          <p:cNvPr id="1048888" name="序号"/>
          <p:cNvSpPr txBox="1"/>
          <p:nvPr>
            <p:custDataLst>
              <p:tags r:id="rId4"/>
            </p:custDataLst>
          </p:nvPr>
        </p:nvSpPr>
        <p:spPr>
          <a:xfrm>
            <a:off x="6342199" y="1177761"/>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01.</a:t>
            </a:r>
            <a:endParaRPr lang="en-US" sz="2000">
              <a:solidFill>
                <a:schemeClr val="bg1"/>
              </a:solidFill>
              <a:latin typeface="+mj-ea"/>
              <a:ea typeface="+mj-ea"/>
              <a:cs typeface="MiSans" panose="00000500000000000000" charset="-122"/>
            </a:endParaRPr>
          </a:p>
        </p:txBody>
      </p:sp>
      <p:sp>
        <p:nvSpPr>
          <p:cNvPr id="1048890" name="标题"/>
          <p:cNvSpPr txBox="1"/>
          <p:nvPr>
            <p:custDataLst>
              <p:tags r:id="rId5"/>
            </p:custDataLst>
          </p:nvPr>
        </p:nvSpPr>
        <p:spPr>
          <a:xfrm>
            <a:off x="7291851" y="1070194"/>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单击添加目录标题</a:t>
            </a:r>
            <a:endParaRPr lang="zh-CN" altLang="en-US" sz="2400" spc="300">
              <a:solidFill>
                <a:schemeClr val="accent2"/>
              </a:solidFill>
              <a:latin typeface="+mj-ea"/>
              <a:ea typeface="+mj-ea"/>
              <a:cs typeface="MiSans" panose="00000500000000000000" charset="-122"/>
            </a:endParaRPr>
          </a:p>
        </p:txBody>
      </p:sp>
      <p:sp>
        <p:nvSpPr>
          <p:cNvPr id="1048892" name="序号"/>
          <p:cNvSpPr txBox="1"/>
          <p:nvPr>
            <p:custDataLst>
              <p:tags r:id="rId6"/>
            </p:custDataLst>
          </p:nvPr>
        </p:nvSpPr>
        <p:spPr>
          <a:xfrm>
            <a:off x="6342199" y="2296371"/>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02.</a:t>
            </a:r>
            <a:endParaRPr lang="en-US" sz="2000">
              <a:solidFill>
                <a:schemeClr val="bg1"/>
              </a:solidFill>
              <a:latin typeface="+mj-ea"/>
              <a:ea typeface="+mj-ea"/>
              <a:cs typeface="MiSans" panose="00000500000000000000" charset="-122"/>
            </a:endParaRPr>
          </a:p>
        </p:txBody>
      </p:sp>
      <p:sp>
        <p:nvSpPr>
          <p:cNvPr id="1048894" name="标题"/>
          <p:cNvSpPr txBox="1"/>
          <p:nvPr>
            <p:custDataLst>
              <p:tags r:id="rId7"/>
            </p:custDataLst>
          </p:nvPr>
        </p:nvSpPr>
        <p:spPr>
          <a:xfrm>
            <a:off x="7291851" y="2188804"/>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乡村旅游的类型</a:t>
            </a:r>
            <a:endParaRPr lang="zh-CN" altLang="en-US" sz="2400" spc="300">
              <a:solidFill>
                <a:schemeClr val="accent2"/>
              </a:solidFill>
              <a:latin typeface="+mj-ea"/>
              <a:ea typeface="+mj-ea"/>
              <a:cs typeface="MiSans" panose="00000500000000000000" charset="-122"/>
            </a:endParaRPr>
          </a:p>
        </p:txBody>
      </p:sp>
      <p:sp>
        <p:nvSpPr>
          <p:cNvPr id="1048896" name="序号"/>
          <p:cNvSpPr txBox="1"/>
          <p:nvPr>
            <p:custDataLst>
              <p:tags r:id="rId8"/>
            </p:custDataLst>
          </p:nvPr>
        </p:nvSpPr>
        <p:spPr>
          <a:xfrm>
            <a:off x="6342199" y="3414981"/>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03.</a:t>
            </a:r>
            <a:endParaRPr lang="en-US" sz="2000">
              <a:solidFill>
                <a:schemeClr val="bg1"/>
              </a:solidFill>
              <a:latin typeface="+mj-ea"/>
              <a:ea typeface="+mj-ea"/>
              <a:cs typeface="MiSans" panose="00000500000000000000" charset="-122"/>
            </a:endParaRPr>
          </a:p>
        </p:txBody>
      </p:sp>
      <p:sp>
        <p:nvSpPr>
          <p:cNvPr id="1048898" name="标题"/>
          <p:cNvSpPr txBox="1"/>
          <p:nvPr>
            <p:custDataLst>
              <p:tags r:id="rId9"/>
            </p:custDataLst>
          </p:nvPr>
        </p:nvSpPr>
        <p:spPr>
          <a:xfrm>
            <a:off x="7291851" y="3307414"/>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乡村旅游的经营模式</a:t>
            </a:r>
            <a:endParaRPr lang="zh-CN" altLang="en-US" sz="2400" spc="300">
              <a:solidFill>
                <a:schemeClr val="accent2"/>
              </a:solidFill>
              <a:latin typeface="+mj-ea"/>
              <a:ea typeface="+mj-ea"/>
              <a:cs typeface="MiSans" panose="00000500000000000000" charset="-122"/>
            </a:endParaRPr>
          </a:p>
        </p:txBody>
      </p:sp>
      <p:sp>
        <p:nvSpPr>
          <p:cNvPr id="1048900" name="序号"/>
          <p:cNvSpPr txBox="1"/>
          <p:nvPr>
            <p:custDataLst>
              <p:tags r:id="rId10"/>
            </p:custDataLst>
          </p:nvPr>
        </p:nvSpPr>
        <p:spPr>
          <a:xfrm>
            <a:off x="6342199" y="4533591"/>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04.</a:t>
            </a:r>
            <a:endParaRPr lang="en-US" sz="2000">
              <a:solidFill>
                <a:schemeClr val="bg1"/>
              </a:solidFill>
              <a:latin typeface="+mj-ea"/>
              <a:ea typeface="+mj-ea"/>
              <a:cs typeface="MiSans" panose="00000500000000000000" charset="-122"/>
            </a:endParaRPr>
          </a:p>
        </p:txBody>
      </p:sp>
      <p:sp>
        <p:nvSpPr>
          <p:cNvPr id="1048902" name="标题"/>
          <p:cNvSpPr txBox="1"/>
          <p:nvPr>
            <p:custDataLst>
              <p:tags r:id="rId11"/>
            </p:custDataLst>
          </p:nvPr>
        </p:nvSpPr>
        <p:spPr>
          <a:xfrm>
            <a:off x="7291851" y="4426024"/>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乡村旅游的经营策略</a:t>
            </a:r>
            <a:endParaRPr lang="zh-CN" altLang="en-US" sz="2400" spc="300">
              <a:solidFill>
                <a:schemeClr val="accent2"/>
              </a:solidFill>
              <a:latin typeface="+mj-ea"/>
              <a:ea typeface="+mj-ea"/>
              <a:cs typeface="MiSans" panose="00000500000000000000" charset="-122"/>
            </a:endParaRPr>
          </a:p>
        </p:txBody>
      </p:sp>
      <p:sp>
        <p:nvSpPr>
          <p:cNvPr id="1048904" name="序号"/>
          <p:cNvSpPr txBox="1"/>
          <p:nvPr>
            <p:custDataLst>
              <p:tags r:id="rId12"/>
            </p:custDataLst>
          </p:nvPr>
        </p:nvSpPr>
        <p:spPr>
          <a:xfrm>
            <a:off x="6342199" y="5652201"/>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05.</a:t>
            </a:r>
            <a:endParaRPr lang="en-US" sz="2000">
              <a:solidFill>
                <a:schemeClr val="bg1"/>
              </a:solidFill>
              <a:latin typeface="+mj-ea"/>
              <a:ea typeface="+mj-ea"/>
              <a:cs typeface="MiSans" panose="00000500000000000000" charset="-122"/>
            </a:endParaRPr>
          </a:p>
        </p:txBody>
      </p:sp>
      <p:sp>
        <p:nvSpPr>
          <p:cNvPr id="1048906" name="标题"/>
          <p:cNvSpPr txBox="1"/>
          <p:nvPr>
            <p:custDataLst>
              <p:tags r:id="rId13"/>
            </p:custDataLst>
          </p:nvPr>
        </p:nvSpPr>
        <p:spPr>
          <a:xfrm>
            <a:off x="7291851" y="5544634"/>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乡村旅游的发展趋势</a:t>
            </a:r>
            <a:endParaRPr lang="zh-CN" altLang="en-US" sz="2400" spc="300">
              <a:solidFill>
                <a:schemeClr val="accent2"/>
              </a:solidFill>
              <a:latin typeface="+mj-ea"/>
              <a:ea typeface="+mj-ea"/>
              <a:cs typeface="MiSans" panose="00000500000000000000" charset="-122"/>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65" name=""/>
        <p:cNvGrpSpPr/>
        <p:nvPr/>
      </p:nvGrpSpPr>
      <p:grpSpPr>
        <a:xfrm>
          <a:off x="0" y="0"/>
          <a:ext cx="0" cy="0"/>
        </a:xfrm>
      </p:grpSpPr>
      <p:sp>
        <p:nvSpPr>
          <p:cNvPr id="1048960" name="标题 1"/>
          <p:cNvSpPr>
            <a:spLocks noGrp="1"/>
          </p:cNvSpPr>
          <p:nvPr>
            <p:ph type="title" idx="2"/>
            <p:custDataLst>
              <p:tags r:id="rId2"/>
            </p:custDataLst>
          </p:nvPr>
        </p:nvSpPr>
        <p:spPr/>
        <p:txBody>
          <a:bodyPr/>
          <a:lstStyle/>
          <a:p>
            <a:r>
              <a:rPr lang="zh-CN" altLang="en-US"/>
              <a:t>添加章节标题</a:t>
            </a:r>
            <a:endParaRPr lang="zh-CN" altLang="en-US"/>
          </a:p>
        </p:txBody>
      </p:sp>
      <p:sp>
        <p:nvSpPr>
          <p:cNvPr id="1048962" name="文本占位符 2"/>
          <p:cNvSpPr>
            <a:spLocks noGrp="1"/>
          </p:cNvSpPr>
          <p:nvPr>
            <p:ph type="body" idx="1"/>
            <p:custDataLst>
              <p:tags r:id="rId3"/>
            </p:custDataLst>
          </p:nvPr>
        </p:nvSpPr>
        <p:spPr/>
        <p:txBody>
          <a:bodyPr/>
          <a:lstStyle/>
          <a:p>
            <a:r>
              <a:rPr lang="zh-CN" altLang="en-US"/>
              <a:t>PRT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73" name=""/>
        <p:cNvGrpSpPr/>
        <p:nvPr/>
      </p:nvGrpSpPr>
      <p:grpSpPr>
        <a:xfrm>
          <a:off x="0" y="0"/>
          <a:ext cx="0" cy="0"/>
        </a:xfrm>
      </p:grpSpPr>
      <p:sp>
        <p:nvSpPr>
          <p:cNvPr id="1049032" name="标题 1"/>
          <p:cNvSpPr>
            <a:spLocks noGrp="1"/>
          </p:cNvSpPr>
          <p:nvPr>
            <p:ph type="title" idx="2"/>
            <p:custDataLst>
              <p:tags r:id="rId2"/>
            </p:custDataLst>
          </p:nvPr>
        </p:nvSpPr>
        <p:spPr/>
        <p:txBody>
          <a:bodyPr/>
          <a:lstStyle/>
          <a:p>
            <a:r>
              <a:rPr lang="zh-CN" altLang="en-US"/>
              <a:t>乡村旅游的类型</a:t>
            </a:r>
            <a:endParaRPr lang="zh-CN" altLang="en-US"/>
          </a:p>
        </p:txBody>
      </p:sp>
      <p:sp>
        <p:nvSpPr>
          <p:cNvPr id="1049034" name="文本占位符 2"/>
          <p:cNvSpPr>
            <a:spLocks noGrp="1"/>
          </p:cNvSpPr>
          <p:nvPr>
            <p:ph type="body" idx="1"/>
            <p:custDataLst>
              <p:tags r:id="rId3"/>
            </p:custDataLst>
          </p:nvPr>
        </p:nvSpPr>
        <p:spPr/>
        <p:txBody>
          <a:bodyPr/>
          <a:lstStyle/>
          <a:p>
            <a:r>
              <a:rPr lang="zh-CN" altLang="en-US"/>
              <a:t>PRT TWO</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44" name="标题 2"/>
          <p:cNvSpPr>
            <a:spLocks noGrp="1"/>
          </p:cNvSpPr>
          <p:nvPr>
            <p:ph type="title" idx="5"/>
          </p:nvPr>
        </p:nvSpPr>
        <p:spPr/>
        <p:txBody>
          <a:bodyPr/>
          <a:lstStyle/>
          <a:p>
            <a:r>
              <a:rPr lang="zh-CN" altLang="en-US"/>
              <a:t>农业观光型</a:t>
            </a:r>
            <a:endParaRPr lang="zh-CN" altLang="en-US"/>
          </a:p>
        </p:txBody>
      </p:sp>
      <p:sp>
        <p:nvSpPr>
          <p:cNvPr id="104914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经营模式：可以采取门票收入、农产品销售、餐饮住宿等多种方式。</a:t>
            </a:r>
            <a:endParaRPr lang="en-US" altLang="zh-CN" sz="1600">
              <a:solidFill>
                <a:schemeClr val="dk1">
                  <a:lumMod val="80000"/>
                  <a:lumOff val="20000"/>
                </a:schemeClr>
              </a:solidFill>
              <a:latin typeface="+mn-ea"/>
              <a:sym typeface="+mn-ea"/>
            </a:endParaRPr>
          </a:p>
        </p:txBody>
      </p:sp>
      <p:sp>
        <p:nvSpPr>
          <p:cNvPr id="104915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特点：以农业种植、养殖、加工等为主要内容游客可以参与农事活动体验乡村生活。</a:t>
            </a:r>
            <a:endParaRPr lang="zh-CN" altLang="en-US">
              <a:solidFill>
                <a:schemeClr val="dk1">
                  <a:lumMod val="80000"/>
                  <a:lumOff val="20000"/>
                </a:schemeClr>
              </a:solidFill>
              <a:latin typeface="+mn-ea"/>
              <a:sym typeface="+mn-ea"/>
            </a:endParaRPr>
          </a:p>
        </p:txBody>
      </p:sp>
      <p:sp>
        <p:nvSpPr>
          <p:cNvPr id="104916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优势：可以展示乡村的自然风光和民俗风情吸引游客前来观光旅游。</a:t>
            </a:r>
            <a:endParaRPr lang="zh-CN" altLang="en-US" sz="1600">
              <a:solidFill>
                <a:schemeClr val="dk1">
                  <a:lumMod val="80000"/>
                  <a:lumOff val="20000"/>
                </a:schemeClr>
              </a:solidFill>
              <a:latin typeface="+mn-ea"/>
              <a:sym typeface="+mn-ea"/>
            </a:endParaRPr>
          </a:p>
        </p:txBody>
      </p:sp>
      <p:sp>
        <p:nvSpPr>
          <p:cNvPr id="104917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案例：如日本的“稻田艺术”、中国的“农家乐”等。</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22" name="标题 2"/>
          <p:cNvSpPr>
            <a:spLocks noGrp="1"/>
          </p:cNvSpPr>
          <p:nvPr>
            <p:ph type="title" idx="5"/>
          </p:nvPr>
        </p:nvSpPr>
        <p:spPr/>
        <p:txBody>
          <a:bodyPr/>
          <a:lstStyle/>
          <a:p>
            <a:r>
              <a:rPr lang="zh-CN" altLang="en-US"/>
              <a:t>文化体验型</a:t>
            </a:r>
            <a:endParaRPr lang="zh-CN" altLang="en-US"/>
          </a:p>
        </p:txBody>
      </p:sp>
      <p:sp>
        <p:nvSpPr>
          <p:cNvPr id="104922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特点：以文化体验为核心注重游客的文化体验和参与</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优势：能够吸引游客深入了解当地文化提高游客满意度</a:t>
            </a:r>
            <a:endParaRPr sz="2000" err="1">
              <a:solidFill>
                <a:schemeClr val="tx1">
                  <a:lumMod val="75000"/>
                  <a:lumOff val="25000"/>
                </a:schemeClr>
              </a:solidFill>
              <a:latin typeface="+mn-ea"/>
              <a:ea typeface="+mn-ea"/>
              <a:cs typeface="+mn-ea"/>
              <a:sym typeface="+mn-lt"/>
            </a:endParaRPr>
          </a:p>
        </p:txBody>
      </p:sp>
      <p:sp>
        <p:nvSpPr>
          <p:cNvPr id="104924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5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挑战：需要保证文化体验的真实性和独特性避免同质化竞争</a:t>
            </a:r>
            <a:endParaRPr sz="2000" err="1">
              <a:solidFill>
                <a:schemeClr val="tx1">
                  <a:lumMod val="75000"/>
                  <a:lumOff val="25000"/>
                </a:schemeClr>
              </a:solidFill>
              <a:latin typeface="+mn-ea"/>
              <a:ea typeface="+mn-ea"/>
              <a:cs typeface="+mn-ea"/>
              <a:sym typeface="+mn-lt"/>
            </a:endParaRPr>
          </a:p>
        </p:txBody>
      </p:sp>
      <p:sp>
        <p:nvSpPr>
          <p:cNvPr id="10492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形式：包括民俗体验、手工艺体验、美食体验等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08" name="标题 2"/>
          <p:cNvSpPr>
            <a:spLocks noGrp="1"/>
          </p:cNvSpPr>
          <p:nvPr>
            <p:ph type="title" idx="5"/>
          </p:nvPr>
        </p:nvSpPr>
        <p:spPr/>
        <p:txBody>
          <a:bodyPr/>
          <a:lstStyle/>
          <a:p>
            <a:r>
              <a:rPr lang="zh-CN" altLang="en-US"/>
              <a:t>生态休闲型</a:t>
            </a:r>
            <a:endParaRPr lang="zh-CN" altLang="en-US"/>
          </a:p>
        </p:txBody>
      </p:sp>
      <p:sp>
        <p:nvSpPr>
          <p:cNvPr id="104931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1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1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1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经营模式：以生态旅游为主结合餐饮、住宿、购物等配套服务</a:t>
            </a:r>
            <a:endParaRPr lang="en-US" altLang="zh-CN">
              <a:solidFill>
                <a:schemeClr val="dk1">
                  <a:lumMod val="80000"/>
                  <a:lumOff val="20000"/>
                </a:schemeClr>
              </a:solidFill>
              <a:latin typeface="+mn-ea"/>
              <a:sym typeface="+mn-ea"/>
            </a:endParaRPr>
          </a:p>
        </p:txBody>
      </p:sp>
      <p:sp>
        <p:nvSpPr>
          <p:cNvPr id="104931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2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2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2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特点：以自然生态为依托提供休闲、娱乐、养生等服务</a:t>
            </a:r>
            <a:endParaRPr lang="zh-CN" altLang="en-US">
              <a:solidFill>
                <a:schemeClr val="dk1">
                  <a:lumMod val="80000"/>
                  <a:lumOff val="20000"/>
                </a:schemeClr>
              </a:solidFill>
              <a:latin typeface="+mn-ea"/>
              <a:sym typeface="+mn-ea"/>
            </a:endParaRPr>
          </a:p>
        </p:txBody>
      </p:sp>
      <p:sp>
        <p:nvSpPr>
          <p:cNvPr id="104932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2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3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3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优势：亲近自然放松身心提高生活质量</a:t>
            </a:r>
            <a:endParaRPr lang="zh-CN" altLang="en-US">
              <a:solidFill>
                <a:schemeClr val="dk1">
                  <a:lumMod val="80000"/>
                  <a:lumOff val="20000"/>
                </a:schemeClr>
              </a:solidFill>
              <a:latin typeface="+mn-ea"/>
              <a:sym typeface="+mn-ea"/>
            </a:endParaRPr>
          </a:p>
        </p:txBody>
      </p:sp>
      <p:sp>
        <p:nvSpPr>
          <p:cNvPr id="104933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3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3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4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案例：浙江安吉、云南丽江等乡村旅游目的地</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86" name="标题 2"/>
          <p:cNvSpPr>
            <a:spLocks noGrp="1"/>
          </p:cNvSpPr>
          <p:nvPr>
            <p:ph type="title" idx="5"/>
          </p:nvPr>
        </p:nvSpPr>
        <p:spPr/>
        <p:txBody>
          <a:bodyPr/>
          <a:lstStyle/>
          <a:p>
            <a:r>
              <a:rPr lang="zh-CN" altLang="en-US"/>
              <a:t>民俗度假型</a:t>
            </a:r>
            <a:endParaRPr lang="zh-CN" altLang="en-US"/>
          </a:p>
        </p:txBody>
      </p:sp>
      <p:sp>
        <p:nvSpPr>
          <p:cNvPr id="104938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9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9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0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0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0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经营模式：以家庭经营为主提供个性化的服务和体验</a:t>
            </a:r>
            <a:endParaRPr lang="zh-CN" altLang="en-US" sz="2400">
              <a:latin typeface="+mn-ea"/>
              <a:ea typeface="+mn-ea"/>
            </a:endParaRPr>
          </a:p>
        </p:txBody>
      </p:sp>
      <p:sp>
        <p:nvSpPr>
          <p:cNvPr id="104940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发展前景：随着人们对传统文化的日益重视民俗度假型乡村旅游有望成为未来发展的趋势</a:t>
            </a:r>
            <a:endParaRPr lang="zh-CN" altLang="en-US" sz="2400">
              <a:latin typeface="+mn-ea"/>
              <a:ea typeface="+mn-ea"/>
            </a:endParaRPr>
          </a:p>
        </p:txBody>
      </p:sp>
      <p:sp>
        <p:nvSpPr>
          <p:cNvPr id="104940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特点：以民俗文化为核心提供独特的住宿、餐饮和娱乐体验</a:t>
            </a:r>
            <a:endParaRPr lang="zh-CN" altLang="en-US" sz="2400">
              <a:latin typeface="+mn-ea"/>
              <a:ea typeface="+mn-ea"/>
            </a:endParaRPr>
          </a:p>
        </p:txBody>
      </p:sp>
      <p:sp>
        <p:nvSpPr>
          <p:cNvPr id="104941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优势：具有鲜明的地方特色能够吸引游客深入了解当地文化</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121" name=""/>
        <p:cNvGrpSpPr/>
        <p:nvPr/>
      </p:nvGrpSpPr>
      <p:grpSpPr>
        <a:xfrm>
          <a:off x="0" y="0"/>
          <a:ext cx="0" cy="0"/>
        </a:xfrm>
      </p:grpSpPr>
      <p:sp>
        <p:nvSpPr>
          <p:cNvPr id="1049456" name="标题 1"/>
          <p:cNvSpPr>
            <a:spLocks noGrp="1"/>
          </p:cNvSpPr>
          <p:nvPr>
            <p:ph type="title" idx="2"/>
            <p:custDataLst>
              <p:tags r:id="rId2"/>
            </p:custDataLst>
          </p:nvPr>
        </p:nvSpPr>
        <p:spPr/>
        <p:txBody>
          <a:bodyPr>
            <a:normAutofit fontScale="91667"/>
          </a:bodyPr>
          <a:lstStyle/>
          <a:p>
            <a:r>
              <a:rPr lang="zh-CN" altLang="en-US"/>
              <a:t>乡村旅游的经营模式</a:t>
            </a:r>
            <a:endParaRPr lang="zh-CN" altLang="en-US"/>
          </a:p>
        </p:txBody>
      </p:sp>
      <p:sp>
        <p:nvSpPr>
          <p:cNvPr id="1049458" name="文本占位符 2"/>
          <p:cNvSpPr>
            <a:spLocks noGrp="1"/>
          </p:cNvSpPr>
          <p:nvPr>
            <p:ph type="body" idx="1"/>
            <p:custDataLst>
              <p:tags r:id="rId3"/>
            </p:custDataLst>
          </p:nvPr>
        </p:nvSpPr>
        <p:spPr/>
        <p:txBody>
          <a:bodyPr/>
          <a:lstStyle/>
          <a:p>
            <a:r>
              <a:rPr lang="zh-CN" altLang="en-US"/>
              <a:t>PRT THREE</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68" name="标题 2"/>
          <p:cNvSpPr>
            <a:spLocks noGrp="1"/>
          </p:cNvSpPr>
          <p:nvPr>
            <p:ph type="title" idx="5"/>
          </p:nvPr>
        </p:nvSpPr>
        <p:spPr/>
        <p:txBody>
          <a:bodyPr/>
          <a:lstStyle/>
          <a:p>
            <a:r>
              <a:rPr lang="zh-CN" altLang="en-US"/>
              <a:t>农户+农户</a:t>
            </a:r>
            <a:endParaRPr lang="zh-CN" altLang="en-US"/>
          </a:p>
        </p:txBody>
      </p:sp>
      <p:sp>
        <p:nvSpPr>
          <p:cNvPr id="104957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57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合作模式：农户与农户之间合作共同经营乡村旅游项目</a:t>
            </a:r>
            <a:endParaRPr lang="zh-CN" altLang="en-US" sz="2000" spc="150">
              <a:solidFill>
                <a:schemeClr val="tx1">
                  <a:lumMod val="75000"/>
                  <a:lumOff val="25000"/>
                </a:schemeClr>
              </a:solidFill>
              <a:latin typeface="+mn-ea"/>
              <a:sym typeface="+mn-ea"/>
            </a:endParaRPr>
          </a:p>
        </p:txBody>
      </p:sp>
      <p:sp>
        <p:nvSpPr>
          <p:cNvPr id="104957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57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57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优势：资源共享降低成本提高效益</a:t>
            </a:r>
            <a:endParaRPr lang="zh-CN" altLang="en-US" sz="2000" spc="150">
              <a:solidFill>
                <a:schemeClr val="tx1">
                  <a:lumMod val="75000"/>
                  <a:lumOff val="25000"/>
                </a:schemeClr>
              </a:solidFill>
              <a:latin typeface="+mn-ea"/>
              <a:sym typeface="+mn-ea"/>
            </a:endParaRPr>
          </a:p>
        </p:txBody>
      </p:sp>
      <p:sp>
        <p:nvSpPr>
          <p:cNvPr id="104958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58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58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挑战：需要协调农户之间的利益关系确保公平公正</a:t>
            </a:r>
            <a:endParaRPr lang="zh-CN" altLang="en-US" sz="2000" spc="150">
              <a:solidFill>
                <a:schemeClr val="tx1">
                  <a:lumMod val="75000"/>
                  <a:lumOff val="25000"/>
                </a:schemeClr>
              </a:solidFill>
              <a:latin typeface="+mn-ea"/>
              <a:sym typeface="+mn-ea"/>
            </a:endParaRPr>
          </a:p>
        </p:txBody>
      </p:sp>
      <p:sp>
        <p:nvSpPr>
          <p:cNvPr id="104958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58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59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案例：某地农户联合经营农家乐成功吸引游客增加收入</a:t>
            </a:r>
            <a:endParaRPr lang="zh-CN" altLang="en-US" sz="2000" spc="150">
              <a:solidFill>
                <a:schemeClr val="tx1">
                  <a:lumMod val="75000"/>
                  <a:lumOff val="25000"/>
                </a:schemeClr>
              </a:solidFill>
              <a:latin typeface="+mn-ea"/>
              <a:sym typeface="+mn-ea"/>
            </a:endParaRPr>
          </a:p>
        </p:txBody>
      </p:sp>
      <p:sp>
        <p:nvSpPr>
          <p:cNvPr id="104959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38" name="标题 2"/>
          <p:cNvSpPr>
            <a:spLocks noGrp="1"/>
          </p:cNvSpPr>
          <p:nvPr>
            <p:ph type="title" idx="5"/>
          </p:nvPr>
        </p:nvSpPr>
        <p:spPr/>
        <p:txBody>
          <a:bodyPr/>
          <a:lstStyle/>
          <a:p>
            <a:r>
              <a:rPr lang="zh-CN" altLang="en-US"/>
              <a:t>农户+公司</a:t>
            </a:r>
            <a:endParaRPr lang="zh-CN" altLang="en-US"/>
          </a:p>
        </p:txBody>
      </p:sp>
      <p:sp>
        <p:nvSpPr>
          <p:cNvPr id="1049640"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2"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4"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6"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8"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0"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2"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4"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合作模式：农户提供土地、劳动力等资源公司提供资金、技术、管理等支持</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5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风险：农户可能面临市场风险公司可能面临管理风险</a:t>
            </a:r>
            <a:endParaRPr sz="2000" err="1">
              <a:solidFill>
                <a:schemeClr val="tx1">
                  <a:lumMod val="75000"/>
                  <a:lumOff val="25000"/>
                </a:schemeClr>
              </a:solidFill>
              <a:latin typeface="+mn-ea"/>
              <a:ea typeface="+mn-ea"/>
              <a:cs typeface="+mn-ea"/>
              <a:sym typeface="+mn-lt"/>
            </a:endParaRPr>
          </a:p>
        </p:txBody>
      </p:sp>
      <p:sp>
        <p:nvSpPr>
          <p:cNvPr id="1049660"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2"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4"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66"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8"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0"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2"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案例：某乡村旅游项目采用农户+公司模式成功打造了特色乡村旅游品牌</a:t>
            </a:r>
            <a:endParaRPr sz="2000" err="1">
              <a:solidFill>
                <a:schemeClr val="tx1">
                  <a:lumMod val="75000"/>
                  <a:lumOff val="25000"/>
                </a:schemeClr>
              </a:solidFill>
              <a:latin typeface="+mn-ea"/>
              <a:ea typeface="+mn-ea"/>
              <a:cs typeface="+mn-ea"/>
              <a:sym typeface="+mn-lt"/>
            </a:endParaRPr>
          </a:p>
        </p:txBody>
      </p:sp>
      <p:sp>
        <p:nvSpPr>
          <p:cNvPr id="10496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优势：农户可以增加收入公司可以降低成本提高效率</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724" name="标题 2"/>
          <p:cNvSpPr>
            <a:spLocks noGrp="1"/>
          </p:cNvSpPr>
          <p:nvPr>
            <p:ph type="title" idx="5"/>
          </p:nvPr>
        </p:nvSpPr>
        <p:spPr/>
        <p:txBody>
          <a:bodyPr/>
          <a:lstStyle/>
          <a:p>
            <a:r>
              <a:rPr lang="zh-CN" altLang="en-US"/>
              <a:t>农户+政府+公司</a:t>
            </a:r>
            <a:endParaRPr lang="zh-CN" altLang="en-US"/>
          </a:p>
        </p:txBody>
      </p:sp>
      <p:sp>
        <p:nvSpPr>
          <p:cNvPr id="104972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72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农户：提供土地、劳动力和农产品</a:t>
            </a:r>
            <a:endParaRPr lang="zh-CN" altLang="en-US" spc="150">
              <a:solidFill>
                <a:schemeClr val="tx1">
                  <a:lumMod val="75000"/>
                  <a:lumOff val="25000"/>
                </a:schemeClr>
              </a:solidFill>
              <a:latin typeface="+mn-ea"/>
              <a:sym typeface="+mn-ea"/>
            </a:endParaRPr>
          </a:p>
        </p:txBody>
      </p:sp>
      <p:sp>
        <p:nvSpPr>
          <p:cNvPr id="104973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73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73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政府：提供政策支持、资金支持和基础设施建设</a:t>
            </a:r>
            <a:endParaRPr lang="zh-CN" altLang="en-US" spc="150">
              <a:solidFill>
                <a:schemeClr val="tx1">
                  <a:lumMod val="75000"/>
                  <a:lumOff val="25000"/>
                </a:schemeClr>
              </a:solidFill>
              <a:latin typeface="+mn-ea"/>
              <a:sym typeface="+mn-ea"/>
            </a:endParaRPr>
          </a:p>
        </p:txBody>
      </p:sp>
      <p:sp>
        <p:nvSpPr>
          <p:cNvPr id="104973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73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74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公司：提供技术支持、市场推广和经营管理</a:t>
            </a:r>
            <a:endParaRPr lang="zh-CN" altLang="en-US" spc="150">
              <a:solidFill>
                <a:schemeClr val="tx1">
                  <a:lumMod val="75000"/>
                  <a:lumOff val="25000"/>
                </a:schemeClr>
              </a:solidFill>
              <a:latin typeface="+mn-ea"/>
              <a:sym typeface="+mn-ea"/>
            </a:endParaRPr>
          </a:p>
        </p:txBody>
      </p:sp>
      <p:sp>
        <p:nvSpPr>
          <p:cNvPr id="104974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74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74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合作模式：农户提供土地和农产品政府提供政策支持和资金支持公司提供技术支持和经营管理共同开发乡村旅游项目。</a:t>
            </a:r>
            <a:endParaRPr lang="zh-CN" altLang="en-US" sz="2000" spc="150">
              <a:solidFill>
                <a:schemeClr val="tx1">
                  <a:lumMod val="75000"/>
                  <a:lumOff val="25000"/>
                </a:schemeClr>
              </a:solidFill>
              <a:latin typeface="+mn-ea"/>
              <a:sym typeface="+mn-ea"/>
            </a:endParaRPr>
          </a:p>
        </p:txBody>
      </p:sp>
      <p:sp>
        <p:nvSpPr>
          <p:cNvPr id="104974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https://d.book118.com/826114122224010043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1"/>
  <p:tag name="KSO_WM_UNIT_INDEX" val="1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i*12"/>
  <p:tag name="KSO_WM_UNIT_INDEX" val="1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LINE_FILL_TYPE" val="2"/>
  <p:tag name="KSO_WM_UNIT_LINE_FORE_SCHEMECOLOR_INDEX" val="5"/>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2*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4*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4*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1"/>
  <p:tag name="KSO_WM_UNIT_INDEX" val="1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4*i*12"/>
  <p:tag name="KSO_WM_UNIT_INDEX" val="12"/>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6"/>
  <p:tag name="KSO_WM_UNIT_INDEX" val="6"/>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1*i*7"/>
  <p:tag name="KSO_WM_UNIT_INDEX" val="7"/>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NOCLEAR" val="0"/>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0*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5"/>
  <p:tag name="KSO_WM_UNIT_INDEX" val="5"/>
  <p:tag name="KSO_WM_UNIT_LAYERLEVEL" val="1"/>
  <p:tag name="KSO_WM_UNIT_LINE_FILL_TYPE" val="2"/>
  <p:tag name="KSO_WM_UNIT_LINE_FORE_SCHEMECOLOR_INDEX" val="5"/>
  <p:tag name="KSO_WM_UNIT_LINE_FORE_SCHEMECOLOR_INDEX_BRIGHTNESS" val="0"/>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11"/>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1.xml><?xml version="1.0" encoding="utf-8"?>
<p:tagLst xmlns:p="http://schemas.openxmlformats.org/presentationml/2006/main">
  <p:tag name="KSO_WM_BEAUTIFY_FLAG" val="#wm#"/>
  <p:tag name="KSO_WM_SLIDE_CONTENT_AREA" val="{&quot;left&quot;:&quot;312.85&quot;,&quot;top&quot;:&quot;117.3&quot;,&quot;width&quot;:&quot;619.95&quot;,&quot;height&quot;:&quot;244.5&quot;}"/>
  <p:tag name="KSO_WM_SLIDE_ID" val="custom2023031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11"/>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i*1_1_1"/>
  <p:tag name="KSO_WM_UNIT_INDEX" val="1_1_1"/>
  <p:tag name="KSO_WM_UNIT_LAYERLEVEL" val="1_1_1"/>
  <p:tag name="KSO_WM_UNIT_PRESET_TEXT" val="0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a*1_1_1"/>
  <p:tag name="KSO_WM_UNIT_INDEX" val="1_1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4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i*1_2_1"/>
  <p:tag name="KSO_WM_UNIT_INDEX" val="1_2_1"/>
  <p:tag name="KSO_WM_UNIT_LAYERLEVEL" val="1_1_1"/>
  <p:tag name="KSO_WM_UNIT_PRESET_TEXT" val="02."/>
  <p:tag name="KSO_WM_UNIT_SUBTYPE" val="d"/>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a*1_2_1"/>
  <p:tag name="KSO_WM_UNIT_INDEX" val="1_2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4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i*1_3_1"/>
  <p:tag name="KSO_WM_UNIT_INDEX" val="1_3_1"/>
  <p:tag name="KSO_WM_UNIT_LAYERLEVEL" val="1_1_1"/>
  <p:tag name="KSO_WM_UNIT_PRESET_TEXT" val="03."/>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a*1_3_1"/>
  <p:tag name="KSO_WM_UNIT_INDEX" val="1_3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i*1_4_1"/>
  <p:tag name="KSO_WM_UNIT_INDEX" val="1_4_1"/>
  <p:tag name="KSO_WM_UNIT_LAYERLEVEL" val="1_1_1"/>
  <p:tag name="KSO_WM_UNIT_PRESET_TEXT" val="04."/>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a*1_4_1"/>
  <p:tag name="KSO_WM_UNIT_INDEX" val="1_4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i*1_5_1"/>
  <p:tag name="KSO_WM_UNIT_INDEX" val="1_5_1"/>
  <p:tag name="KSO_WM_UNIT_LAYERLEVEL" val="1_1_1"/>
  <p:tag name="KSO_WM_UNIT_PRESET_TEXT" val="05."/>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5*l_h_a*1_5_1"/>
  <p:tag name="KSO_WM_UNIT_INDEX" val="1_5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311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ONE"/>
  <p:tag name="KSO_WM_UNIT_TYPE" val="e"/>
  <p:tag name="KSO_WM_UNIT_VALUE" val="6"/>
</p:tagLst>
</file>

<file path=ppt/tags/tag157.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TWO"/>
  <p:tag name="KSO_WM_UNIT_TYPE" val="e"/>
  <p:tag name="KSO_WM_UNIT_VALUE" val="6"/>
</p:tagLst>
</file>

<file path=ppt/tags/tag160.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THREE"/>
  <p:tag name="KSO_WM_UNIT_TYPE" val="e"/>
  <p:tag name="KSO_WM_UNIT_VALUE" val="6"/>
</p:tagLst>
</file>

<file path=ppt/tags/tag227.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7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1">
      <a:dk1>
        <a:srgbClr val="000000"/>
      </a:dk1>
      <a:lt1>
        <a:srgbClr val="FFFFFF"/>
      </a:lt1>
      <a:dk2>
        <a:srgbClr val="260C60"/>
      </a:dk2>
      <a:lt2>
        <a:srgbClr val="D7E3FA"/>
      </a:lt2>
      <a:accent1>
        <a:srgbClr val="6124E5"/>
      </a:accent1>
      <a:accent2>
        <a:srgbClr val="4E4DE7"/>
      </a:accent2>
      <a:accent3>
        <a:srgbClr val="3A76E9"/>
      </a:accent3>
      <a:accent4>
        <a:srgbClr val="279EEA"/>
      </a:accent4>
      <a:accent5>
        <a:srgbClr val="13C7EC"/>
      </a:accent5>
      <a:accent6>
        <a:srgbClr val="36D8D4"/>
      </a:accent6>
      <a:hlink>
        <a:srgbClr val="0563C1"/>
      </a:hlink>
      <a:folHlink>
        <a:srgbClr val="954F72"/>
      </a:folHlink>
    </a:clrScheme>
    <a:fontScheme name="自定义 89">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MiSans Heavy</vt:lpstr>
      <vt:lpstr>MiSans</vt:lpstr>
      <vt:lpstr>Wingdings</vt:lpstr>
      <vt:lpstr>宋体</vt:lpstr>
      <vt:lpstr>微软雅黑</vt:lpstr>
      <vt:lpstr>Office Theme</vt:lpstr>
      <vt:lpstr>乡村旅游的类型与经营模式</vt:lpstr>
      <vt:lpstr>目录</vt:lpstr>
      <vt:lpstr>添加章节标题</vt:lpstr>
      <vt:lpstr>乡村旅游的类型</vt:lpstr>
      <vt:lpstr>农业观光型</vt:lpstr>
      <vt:lpstr>文化体验型</vt:lpstr>
      <vt:lpstr>生态休闲型</vt:lpstr>
      <vt:lpstr>民俗度假型</vt:lpstr>
      <vt:lpstr>乡村旅游的经营模式</vt:lpstr>
      <vt:lpstr>农户+农户</vt:lpstr>
      <vt:lpstr>农户+公司</vt:lpstr>
      <vt:lpstr>农户+政府+公司</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2024-09-11T22:58:42.169</cp:lastPrinted>
  <dcterms:created xsi:type="dcterms:W3CDTF">2024-09-11T14:58:42Z</dcterms:created>
  <dcterms:modified xsi:type="dcterms:W3CDTF">2024-09-11T14:58:44Z</dcterms:modified>
</cp:coreProperties>
</file>