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0ED8B-743C-43DA-B01A-2B88964F8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22FCF-4CD0-48A5-B705-5022EACB1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80949-04F2-406A-B3F8-71504ECDA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6458C-D653-4032-994A-51AF107B0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512811-51C3-4D75-B2B6-5F303873C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91CF4-0F2B-45E4-A705-ED07DA2D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BECB98-9BCE-48A3-9A4B-A88E46DA0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6D0D6-BED4-47B4-B607-EF8669B9B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598C9-D7EF-48C0-9936-380F73EF5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B4251-E68A-4D25-A0E0-5D1E908D8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CDDF1-E12A-4016-9227-B4842A707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150102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使用情态动词表达表达和表明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表达建议或意见时运用情态动词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表明个人态度或情感时运用情态动词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在不同语境中恰当选择情态动词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注意事项与误区避免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情态动词是一种用来表达说话人对动作或状态的观点、态度或推测的动词。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它们不表示具体的动作，而是表达说话人对动作或状态的可能性、必要性、意愿等情态概念。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can/could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may/might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表示能力、可能性或请求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表示可能性、许可或委婉的请求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表示必要性、义务或强烈的推测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will/would：表示意愿、习惯或推测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should：表示建议、责任或推测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ought to：表示责任、义务或推测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表示必要性或需求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need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表示勇气或挑战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dare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情态动词没有人称和数的变化，即不论主语是第几人称或单数、复数，情态动词的形式都保持不变。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情态动词时态变化规则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情态动词没有人称和数的变化，即不论主语是第几人称或单数、复数，情态动词的形式都保持不变。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情态动词没有人称和数的变化，即不论主语是第几人称或单数、复数，情态动词的形式都保持不变。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情态动词没有人称和数的变化，即不论主语是第几人称或单数、复数，情态动词的形式都保持不变。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表达建议或意见时运用情态动词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表示可能性：may, might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使用"may"或"might"来表达某件事情的可能性，语气较为委婉，例如："It may rain later."（待会儿可能会下雨。）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在疑问句中使用"may"或"might"来询问可能性，例如："May I ask you a question?"（我可以问你一个问题吗？）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使用"should"来表达建议或提议，语气较为强烈，例如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"You should go to the doctor."（你应该去看医生。）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使用"ought to"来表达建议或提议，语气较为正式…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"You ought to apologize for what you did."（你应该为你所做的事情道歉。）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表示建议或提议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使用"must"来表达某件事情的必要性，语气较为强烈，…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"You must finish your homework before you go out."（你必须完成作业才能出去。）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使用"have to"来表达某件事情的必要性，语气较为…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"I have to go to work today."（我今天必须去上班。）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表示必要性：must, have to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https://d.book118.com/826115010232010050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2024-09-16T10:41:21.313</cp:lastPrinted>
  <dcterms:created xsi:type="dcterms:W3CDTF">2024-09-16T02:41:21Z</dcterms:created>
  <dcterms:modified xsi:type="dcterms:W3CDTF">2024-09-16T02:41:23Z</dcterms:modified>
</cp:coreProperties>
</file>