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76782-E233-4800-BCA6-16DD1D8F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B3977-1174-43D1-BEA4-13CB36DE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400B7-F415-4FBA-92B5-002B52FB9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E0A78-3F8F-4DD4-A858-58647FE8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B1A0B-1E18-4F7E-824F-7FB258950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EC050-3DFA-4E14-ACCF-3A8C90BB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115DF-B827-4BA1-8CC3-6C1BD52E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E068F-5639-48CC-AE87-932FBF16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12493-6434-47E8-BA81-96DF490D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42840-8BF7-4D07-8C93-225FD6085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30CD0-11A6-457C-A853-7124E408F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1515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压力性损伤各期护理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初期压力性损伤护理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中期压力性损伤护理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严重期压力性损伤护理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康复期压力性损伤护理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压力性损伤是指由于局部组织长期受压，引起血液循环障碍，导致组织营养缺乏，而引起的组织破损和坏死。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根据压力性损伤的严重程度，可分为四期。一期为淤血红润期，二期为炎性浸润期，三期为浅度溃疡期，四期为坏死溃疡期。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压力性损伤主要是由于局部组织长期受压，如卧床患者的骶尾部、足跟部等，导致血液循环障碍，组织营养缺乏而坏死。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包括长期卧床、肥胖、水肿、石膏固定、使用镇静剂等因素，这些因素可增加患者发生压力性损伤的风险。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压力性损伤的临床表现包括局部红、肿、热、痛和功能障碍。严重者可出现水疱、破溃、坏死等。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根据患者的病史、临床表现和体格检查，结合影像学和实验室检查，可作出压力性损伤的诊断。其中，病理组织学检查是确诊的金标准。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初期压力性损伤护理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初期压力性损伤可能导致皮肤颜色发红或变暗，需密切观察并记录颜色变化。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观察皮肤颜色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评估皮肤温度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检查皮肤完整性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受损皮肤区域可能温度异常，需通过触诊评估并记录温度变化。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观察皮肤是否有破损、水疱或溃疡等形成，记录并评估其严重程度。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局部减压措施应用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使用减压垫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在压力性损伤易发部位，如骶尾部、足跟等，放置减压垫以减轻局部压力。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定时变换体位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对于卧床患者，需定时协助其变换体位，避免长时间受压导致损伤加重。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使用支撑装置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对于坐轮椅的患者，可使用支撑装置如坐垫、靠背等，以减轻局部受压。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使用保湿剂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清洗后，涂抹适量保湿剂，以保持皮肤水分，促进皮肤修复。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定期清洗皮肤，保持干燥，避免潮湿环境加重皮肤损伤。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鼓励患者摄入高蛋白、高维生素食物，以促进皮肤修复和增强免疫力。对于不能经口进食的患者，可通过肠内或肠外营养支持提供必要的营养。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333" r="16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皮肤保湿与营养支持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中期压力性损伤护理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清洁创面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使用温和的清洁剂或生理盐水清洗创面，去除坏死组织和异物，保持创面清洁。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根据创面情况选择合适的消毒剂，如碘伏、酒精等，进行创面消毒，预防感染。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创面清洁与消毒处理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根据创面情况选择合适的药物，如抗生素、生长因子等，促进创面愈合。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选择具有保湿、抗菌、促进愈合等功能的敷料，如泡沫敷料、水胶体敷料等，保持创面湿润环境，促进愈合。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药物治疗及敷料选择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https://d.book118.com/826115150204010102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2024-09-27T17:50:51.119</cp:lastPrinted>
  <dcterms:created xsi:type="dcterms:W3CDTF">2024-09-27T09:50:51Z</dcterms:created>
  <dcterms:modified xsi:type="dcterms:W3CDTF">2024-09-27T09:50:53Z</dcterms:modified>
</cp:coreProperties>
</file>