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2" r:id="rId11"/>
  </p:sldIdLst>
  <p:sldSz cx="12192000" cy="6858000"/>
  <p:notesSz cx="6858000" cy="9144000"/>
  <p:custDataLst>
    <p:tags r:id="rId1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tags" Target="tags/tag1.xml" /><Relationship Id="rId13" Type="http://schemas.openxmlformats.org/officeDocument/2006/relationships/presProps" Target="presProps.xml" /><Relationship Id="rId14" Type="http://schemas.openxmlformats.org/officeDocument/2006/relationships/viewProps" Target="viewProps.xml" /><Relationship Id="rId15" Type="http://schemas.openxmlformats.org/officeDocument/2006/relationships/theme" Target="theme/theme1.xml" /><Relationship Id="rId16"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EC1CF96-9764-41A0-8EBA-382A5631671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0D41FE4-33D2-46FA-BC29-1F8F144E72C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AF317E7-7520-4101-9ECD-D966B2D6BA4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FA504E0-FD1E-4996-9B2C-4D8EA74678F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36518EB-B89D-4DCF-A84B-DD54F6F0739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5EE4108-F1A7-48C9-9369-E6414202677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AE42B62-680A-4294-A7B7-919296754AC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4835EE8-18AD-4852-9A41-35D38E4F503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F36FF54-E9C5-44A9-B085-420FA7A53C0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2FBDC5B-525F-4F0C-8802-28CE9A61AE1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4DC0D99-27CB-4E01-AFFE-3438A910638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2612000420201010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71050" y="2172960"/>
            <a:ext cx="6249900" cy="197739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FFFFB3">
                    <a:alpha val="100000"/>
                  </a:srgbClr>
                </a:solidFill>
                <a:latin typeface="Microsoft Yahei"/>
                <a:ea typeface="Microsoft Yahei"/>
                <a:cs typeface="Microsoft Yahei"/>
              </a:rPr>
              <a:t>压力容器设备安全保卫制度</a:t>
            </a:r>
          </a:p>
        </p:txBody>
      </p:sp>
      <p:sp>
        <p:nvSpPr>
          <p:cNvPr id="3" name="AutoShape 3"/>
          <p:cNvSpPr/>
          <p:nvPr/>
        </p:nvSpPr>
        <p:spPr>
          <a:xfrm>
            <a:off x="3372951" y="4479967"/>
            <a:ext cx="2056587" cy="434059"/>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a:solidFill>
                  <a:srgbClr val="FFFFB3">
                    <a:alpha val="100000"/>
                  </a:srgbClr>
                </a:solidFill>
                <a:latin typeface="Microsoft Yahei"/>
                <a:ea typeface="Microsoft Yahei"/>
                <a:cs typeface="Microsoft Yahei"/>
              </a:rPr>
              <a:t>汇报人：</a:t>
            </a:r>
            <a:endParaRPr lang="en-US" sz="1100"/>
          </a:p>
        </p:txBody>
      </p:sp>
      <p:sp>
        <p:nvSpPr>
          <p:cNvPr id="4" name="AutoShape 4"/>
          <p:cNvSpPr/>
          <p:nvPr/>
        </p:nvSpPr>
        <p:spPr>
          <a:xfrm>
            <a:off x="6887803" y="4487418"/>
            <a:ext cx="2077143"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a:solidFill>
                  <a:srgbClr val="FFFFB3">
                    <a:alpha val="100000"/>
                  </a:srgbClr>
                </a:solidFill>
                <a:latin typeface="Microsoft Yahei"/>
                <a:ea typeface="Microsoft Yahei"/>
                <a:cs typeface="Microsoft Yahei"/>
              </a:rPr>
              <a:t>汇报时间：</a:t>
            </a:r>
            <a:endParaRPr lang="en-US" sz="1100"/>
          </a:p>
        </p:txBody>
      </p:sp>
      <p:sp>
        <p:nvSpPr>
          <p:cNvPr id="5" name="AutoShape 5"/>
          <p:cNvSpPr/>
          <p:nvPr/>
        </p:nvSpPr>
        <p:spPr>
          <a:xfrm>
            <a:off x="352425" y="345394"/>
            <a:ext cx="5497697" cy="419156"/>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endParaRPr lang="en-US" sz="1100"/>
          </a:p>
        </p:txBody>
      </p:sp>
      <p:sp>
        <p:nvSpPr>
          <p:cNvPr id="6" name="AutoShape 6"/>
          <p:cNvSpPr/>
          <p:nvPr/>
        </p:nvSpPr>
        <p:spPr>
          <a:xfrm>
            <a:off x="9364826" y="32926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FFFFB3">
                    <a:alpha val="100000"/>
                  </a:srgbClr>
                </a:solidFill>
                <a:latin typeface="Microsoft Yahei"/>
                <a:ea typeface="Microsoft Yahei"/>
                <a:cs typeface="Microsoft Yahei"/>
              </a:rPr>
              <a:t>ING</a:t>
            </a:r>
            <a:endParaRPr lang="en-US" sz="1100"/>
          </a:p>
        </p:txBody>
      </p:sp>
      <p:sp>
        <p:nvSpPr>
          <p:cNvPr id="7" name="AutoShape 7"/>
          <p:cNvSpPr/>
          <p:nvPr/>
        </p:nvSpPr>
        <p:spPr>
          <a:xfrm>
            <a:off x="4524375" y="1555068"/>
            <a:ext cx="3262273" cy="419156"/>
          </a:xfrm>
          <a:prstGeom prst="rect">
            <a:avLst/>
          </a:prstGeom>
          <a:noFill/>
        </p:spPr>
        <p:txBody>
          <a:bodyPr vert="horz" wrap="square" lIns="66008" tIns="33052" rIns="66008" bIns="33052"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425">
                <a:solidFill>
                  <a:srgbClr val="FFFFB3">
                    <a:alpha val="100000"/>
                  </a:srgbClr>
                </a:solidFill>
                <a:latin typeface="Microsoft Yahei"/>
                <a:ea typeface="Microsoft Yahei"/>
                <a:cs typeface="Microsoft Yahei"/>
              </a:rPr>
              <a:t>2023 WORK </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2035790" y="2662128"/>
            <a:ext cx="2042564" cy="11772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700" b="1">
                <a:solidFill>
                  <a:schemeClr val="accent1">
                    <a:alpha val="100000"/>
                  </a:schemeClr>
                </a:solidFill>
                <a:latin typeface="Microsoft Yahei"/>
                <a:ea typeface="Microsoft Yahei"/>
                <a:cs typeface="Microsoft Yahei"/>
              </a:rPr>
              <a:t>目 录</a:t>
            </a:r>
          </a:p>
        </p:txBody>
      </p:sp>
      <p:sp>
        <p:nvSpPr>
          <p:cNvPr id="4" name="TextBox 4"/>
          <p:cNvSpPr txBox="1"/>
          <p:nvPr/>
        </p:nvSpPr>
        <p:spPr>
          <a:xfrm>
            <a:off x="2021882" y="3839418"/>
            <a:ext cx="2127531" cy="356454"/>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chemeClr val="accent1">
                    <a:alpha val="60000"/>
                  </a:schemeClr>
                </a:solidFill>
                <a:latin typeface="Microsoft Yahei"/>
                <a:ea typeface="Microsoft Yahei"/>
                <a:cs typeface="Microsoft Yahei"/>
              </a:rPr>
              <a:t>UE</a:t>
            </a:r>
          </a:p>
        </p:txBody>
      </p:sp>
      <p:sp>
        <p:nvSpPr>
          <p:cNvPr id="5" name="TextBox 5"/>
          <p:cNvSpPr txBox="1"/>
          <p:nvPr/>
        </p:nvSpPr>
        <p:spPr>
          <a:xfrm>
            <a:off x="4918085" y="1406395"/>
            <a:ext cx="6621780" cy="44253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压力容器设备安全保卫制度概述</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压力容器设备安全保卫制度的具体内容</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安全保卫制度的有效实施</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压力容器设备安全保卫制度的改进建议</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结论</a:t>
            </a:r>
          </a:p>
        </p:txBody>
      </p:sp>
      <p:sp>
        <p:nvSpPr>
          <p:cNvPr id="6" name="AutoShape 6"/>
          <p:cNvSpPr/>
          <p:nvPr/>
        </p:nvSpPr>
        <p:spPr>
          <a:xfrm>
            <a:off x="6340996" y="373969"/>
            <a:ext cx="5497697" cy="419156"/>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endParaRPr lang="en-US" sz="1100"/>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01</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7333" r="17333"/>
          <a:stretch>
            <a:fillRect/>
          </a:stretch>
        </p:blipFill>
        <p:spPr>
          <a:xfrm>
            <a:off x="939482" y="1415327"/>
            <a:ext cx="4843295"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随着工业生产的快速发展，压力容器设备在石油、化工、能源等领域的应用越来越广泛，其安全问题也日益突出。为了确保压力容器设备的安全运行，制定安全保卫制度至关重要。</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本制度旨在明确压力容器设备的安全管理要求，规范操作和维护流程，提高设备的安全性能和可靠性，保障企业生产安全和员工生命财产安全。</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24219" r="24219"/>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压力容器设备是工业生产中的重要组成部分，其运行状态直接关系到企业的生产效率和产品质量。</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压力容器设备的安全性能对于保障企业生产安全和员工生命财产安全具有重要意义。一旦发生事故，不仅会造成重大经济损失，还会对环境造成严重污染和破坏。因此，制定和执行压力容器设备安全保卫制度是十分必要的。</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压力容器设备的重要性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02</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压力容器设备安全保卫制度概述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9819" r="29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10743" r="10743"/>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9688" r="29688"/>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压力容器设备安全保卫制度是指为确保压力容器设备的安全运行，采取的一系列安全管理和保卫措施。</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确保压力容器设备的安全运行，防止事故发生，保障人员生命安全和财产安全。</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目标</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安全保卫制度的定义和目标</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t="5556" b="5556"/>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保障生产安全</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压力容器设备是工业生产中的重要设备，其安全运行对于保障生产安全至关重要。通过建立完善的安全保卫制度，可以预防和减少事故的发生，保障生产的顺利进行。</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保障人员安全</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压力容器设备一旦发生事故，可能会对操作人员和其他相关人员造成严重的人身伤害。建立完善的安全保卫制度，可以减少人员伤亡的风险，保障人员的生命安全。</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保障财产安全</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压力容器设备是重要的固定资产，其损坏或事故可能导致巨大的经济损失。通过建立安全保卫制度，可以预防设备的损坏和失窃，保障企业的财产安全。</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安全保卫制度的重要性</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https://d.book118.com/826120004202010102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41</Paragraphs>
  <Slides>9</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9</vt:i4>
      </vt:variant>
    </vt:vector>
  </HeadingPairs>
  <TitlesOfParts>
    <vt:vector baseType="lpstr" size="13">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2024-09-27T16:02:50.383</cp:lastPrinted>
  <dcterms:created xsi:type="dcterms:W3CDTF">2024-09-27T08:02:50Z</dcterms:created>
  <dcterms:modified xsi:type="dcterms:W3CDTF">2024-09-27T08:02:52Z</dcterms:modified>
</cp:coreProperties>
</file>