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5ABA5-A8BF-41DC-A5A5-120F54F7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38BFD-22CC-44B3-A23D-08B586B10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F1B49-6382-467A-B799-20AF014C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D50B7-0337-494E-9CBB-261203AC4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675E6-E405-4F8E-8FDA-A3AA185A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D191E-09E7-4250-874E-FE06BB3E3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6CC6A-75D9-4BC5-AF18-9C7A0AF7D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C34B3-7D81-44EA-AE3C-644E080E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C5345-0205-40E4-A69E-55C58C762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3A356-6D60-4DDD-A8B9-F97161FB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A05C8-1355-4CB7-8B7A-6AB8351A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21003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基础会计实训-课件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税务处理与申报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会计职业道德与规范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是一门经济管理学科，以货币为主要计量单位，运用专门的方法，对经济活动进行连续、系统、全面、综合的核算和监督，提供会计信息，并随着社会经济的逐步发展，逐步开展预测、决策、控制和分析，以此来提高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的基本职能包括核算职能和监督职能。核算职能是指会计通过确认、计量、记录、报告等环节，对特定主体的经济活动进行记账、算账、报账，为信息使用者提供经济信息；监督职能则是在核算职能的基础上，对特定主体的经济活动进行审查，以确保经济活动的合法性、合规性和真实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会计要素是对会计对象的基本分类，包括资产、负债、所有者权益、收入、费用和利润。这些要素反映了企业的财务状况和经营成果。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会计科目是对会计要素的具体分类，是会计报表中使用的分类项目名称。根据企业会计准则，会计科目分为一级科目和二级科目，其中一级科目包括资产类、负债类、所有者权益类、成本类和损益类五大类。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会计要素与会计科目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会计分录是指在会计凭证中记录经济业务事项的专门栏目，是确定借贷双方和金额的记录。根据经济业务的不同类型，会计分录可分为简单分录和复合分录。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账规则是指记录经济业务时必须遵循的规律和准则。基本的记账规则包括：有借必有贷，借贷必相等；资产增加记借方，减少记贷方；负债增加记贷方，减少记借方等。在实际操作中，还需要遵循清晰明了、规范统一、客观真实等原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会计分录与记账规则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资产负债表的编制方法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根据日常会计核算资料，通过填列“年初数”和“期末数”来编制资产负债表。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资产负债表编制注意事项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确保报表的平衡关系，即资产总额等于负债总额加上所有者权益总额。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资产负债表是反映企业在某一特定日期财务状况的主要会计报表，由资产、负债和所有者权益三大要素构成。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资产负债表编制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利润表是反映企业在一定会计期间经营成果的会计报表，通过收入、费用和利润三大要素来计算。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根据日常会计核算资料，按照利润表规定的格式和内容进行填列。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利润表编制注意事项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确保报表的平衡关系，即收入减去成本和费用等于利润。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利润表编制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现金流量表是反映企业在一定会计期间现金流入和流出的会计报表，包括经营活动、投资活动和筹资活动三大类现金流量。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根据日常会计核算资料，通过分析填列现金流量表。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现金流量表的编制方法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确保报表的平衡关系，即现金流入总额减去现金流出总额等于现金净流量。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现金流量表编制注意事项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所有者权益变动表编制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确保报表的平衡关系，即所有者权益变动表的期初余额加上本期增减变动额等于期末余额。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所有者权益变动表编制注意事项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所有者权益变动表是反映企业所有者权益增减变动的会计报表，包括实收资本、资本公积、盈余公积和未分配利润等项目。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根据日常会计核算资料，按照所有者权益变动表的格式和内容进行填列。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所有者权益变动表的编制方法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成本核算与管理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直接成本核算的优点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直接成本核算能够清晰地反映产品的实际成本，有助于企业进行成本控制和定价决策。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直接成本核算是指将生产过程中直接发生的成本，如直接材料、直接人工等，进行单独的归集和计算。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直接成本核算通常采用分批法或分步法，根据产品的生产批次或生产步骤进行成本的归集和分配。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直接成本核算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间接成本核算是指将生产过程中间接发生的成本，如制造费用、管理费用等，进行归集和分配。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间接成本核算的方法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间接成本核算通常采用作业成本法或标准成本法，将间接成本分配到不同的产品或服务中。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间接成本核算的优点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间接成本核算能够更准确地反映产品的实际成本，有助于企业进行产品盈利分析和资源配置决策。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间接成本核算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作业成本法的定义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作业成本法是一种基于作业的成本核算方法，它将企业的生产经营活动划分为一系列作业，并按照资源动因和作业动因将成本分配到不同的产品或服务中。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作业成本法包括资源归集、作业认定、成本动因分析、成本分配等步骤，能够更准确地反映产品的实际成本。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作业成本法能够提供更准确的成本信息，有助于企业进行产品定价、生产决策和成本控制。同时，作业成本法还能够识别和消除不增值作业，提高企业的生产效率和盈利能力。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作业成本法的步骤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作业成本法的优点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https://d.book118.com/826121003151010045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2024-09-14T13:41:08.207</cp:lastPrinted>
  <dcterms:created xsi:type="dcterms:W3CDTF">2024-09-14T05:41:08Z</dcterms:created>
  <dcterms:modified xsi:type="dcterms:W3CDTF">2024-09-14T05:41:10Z</dcterms:modified>
</cp:coreProperties>
</file>