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2EA6B-0F85-4EF0-9A67-B45EEA4A9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E4242-A981-49D9-8EA7-C754B580D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ED362-A9D3-41D8-9B3E-062FF16E3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2D3A4-C92B-4451-BBBC-17C5B73C0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5D3E4-821F-4FF6-AAC7-24B914684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6AE567-460D-4AA0-AE0E-2F6EDBBCE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BBAC1-6B22-4552-9C3E-83EC958D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B589E-6F4E-4D84-9723-419B261B7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B443A-36ED-4F0A-B327-71C808E31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37614-C487-48D0-B772-1DE6173F5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EE236-4E09-46A5-B554-7B3A945A5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24115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快速提升员工服务意识和技巧的高效培训方案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服务理念与意识培养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沟通技巧与表达能力提升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团队协作与跨部门沟通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部分员工对待客户时缺乏热情，不能主动提供优质服务。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服务态度不够积极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服务技能不足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3" b="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部分员工缺乏必要的服务技能和知识，无法满足客户需求。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员工之间缺乏有效沟通和协作，导致服务效率低下。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当前员工服务意识现状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通过培训使员工认识到优质服务的重要性，树立“客户至上”的服务理念。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58" r="3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提高员工服务意识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通过专业知识和技能培训，使员工掌握必要的服务技能和知识，提高服务质量。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通过团队协作和沟通技巧培训，增强员工之间的合作意识和能力。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88" r="332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01" r="296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公司全体员工，特别是直接面对客户的员工。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涵盖服务意识、服务技能、团队协作等多个方面。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服务理念与意识培养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树立正确的服务理念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客户至上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强调客户的重要性，将客户的需求和满意度放在首位。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用心服务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倡导员工用心去理解客户需求，提供个性化、贴心的服务。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鼓励员工不断追求服务质量的提升，以超越客户期望为目标。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通过增强服务意识，员工能够更加关注客户需求，从而提升客户满意度。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优质的服务是企业赢得客户信任的关键，也是企业在激烈市场竞争中脱颖而出的重要因素。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8" r="1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具备良好服务意识的员工更容易获得客户的认可和赞赏，从而提升个人职业形象和成就感。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增强服务意识的重要性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倡导员工以热情周到的态度为客户提供服务，让客户感受到温暖和关怀。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鼓励员工主动与客户沟通，了解客户需求和反馈，及时解决问题。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培养员工勇于承担责任的精神，遇到问题时积极寻找解决方案，而不是推卸责任。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培养积极主动的服务态度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沟通技巧与表达能力提升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尊重客户的不同观点和需求，以理解的态度进行沟通。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认真倾听客户的意见和反馈，不打断客户发言。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用简洁明了的语言表达自己的观点和服务措施，避免使用过于专业的术语。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在沟通中及时确认自己是否正确理解客户的需求和期望。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记录关键信息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将客户的需求和关键信息记录下来，以便后续跟进和服务。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通过主动询问和观察，了解客户的实际需求和服务期望。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225" r="52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明确服务目标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清晰地向客户表达自己的服务目标和计划，让客户感受到自己的专业性。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提供解决方案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针对客户的需求和问题，提供具体的解决方案和服务措施。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保持沟通畅通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在服务过程中保持与客户的沟通畅通，及时反馈服务进展和结果。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清晰表达服务意愿和措施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https://d.book118.com/826124115044010031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2024-08-29T16:19:40.094</cp:lastPrinted>
  <dcterms:created xsi:type="dcterms:W3CDTF">2024-08-29T08:19:40Z</dcterms:created>
  <dcterms:modified xsi:type="dcterms:W3CDTF">2024-08-29T08:19:42Z</dcterms:modified>
</cp:coreProperties>
</file>