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EE661-38BE-465E-AA78-32010DC5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92E7D-99B4-4A91-9BB4-79C0AEDBC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F8B2E-549C-460D-8491-600F2056B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4D08D-8EE8-49B2-A820-AD0A0410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664431-F284-4A47-BFD4-6D793D002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DBB7D-BC02-455E-BD86-806F3675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0493C-AE75-4F6A-A2B5-85AF6BF1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4A47F-8821-44A4-B35C-4CC82AE4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F5D9E-D115-4AC8-BE60-BE1BA2CF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5EA5F-5E8D-489F-8403-5A388AB5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0E1C3-DDD9-4EB9-877B-F858E0C20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25034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文化创意产业带动经济增长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文化创意产业对经济增长的影响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政策支持与文化创意产业发展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文化创意产业是指依靠创意人的智慧、技能和天赋，借助于高科技对文化资源进行创造与提升，通过知识产权的开发和运用，产生出高附加值产品，具有创造财富和就业潜力的产业。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根据所涉及领域不同，文化创意产业可分为影视制作、出版发行、演艺娱乐、动漫游戏、文化旅游、艺术品交易等多个子领域。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文化创意产业经历了从自发形成到政府引导、从传统产业到高科技融合、从国内市场到国际竞争的历程。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当前，文化创意产业已成为全球经济增长的新动力，各国纷纷出台相关政策措施，加大投入力度，推动文化创意产业的快速发展。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08" r="21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主要包括文化资源挖掘、创意策划、技术研发等环节。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产业链上游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主要包括内容制作、生产复制、营销推广等环节。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产业链中游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主要包括衍生产品开发、版权交易、消费者服务等环节。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产业链下游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通过跨行业、跨领域的合作与整合，实现文化创意产业链的优化升级和协同发展。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文化创意产业对经济增长的影响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促进就业与创业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创造大量就业机会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文化创意产业涉及多个领域，包括设计、广告、影视制作、出版等，为社会提供了广泛的就业机会。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鼓励创新和创业精神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文化创意产业强调创新和创造力，激发人们的创业精神，推动新企业和新产品的涌现。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培养高素质人才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文化创意产业对从业者的素质要求较高，推动教育培训机构培养更多具备创新能力和专业技能的人才。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文化创意产业通过发掘和传承城市的历史文化，塑造独特的城市品牌形象，增强城市的吸引力和竞争力。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塑造城市特色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独特的文化创意产品和活动吸引游客，推动城市旅游业的发展，为经济增长注入活力。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促进城市旅游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文化创意产业具有国际性的特点，通过国际交流与合作，提升城市的国际知名度和影响力。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提升城市品牌形象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文化创意设计可以应用于产品制造，提高产品的附加值和竞争力，推动制造业的转型升级。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带动相关制造业发展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文化创意产业与现代服务业紧密相连，如广告、会展、咨询等，共同推动经济的服务化进程。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促进现代服务业发展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随着数字技术的快速发展，数字创意产业成为新的增长点，包括数字游戏、数字影视、数字出版等，为经济增长注入新动力。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拓展数字创意产业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73" r="177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推动相关产业发展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涵盖剧本创作、拍摄制作、后期剪辑、特效处理等环节，通过高质量的影视作品吸引观众，带动票房和衍生品销售。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影视制作产业链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利用互联网、电影院线、电视网络等多元化传播渠道，将影视作品推向更广泛的市场，提高文化产品的知名度和影响力。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加强与国际影视产业的合作与交流，引入先进的技术和理念，提升我国影视产业的国际竞争力。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影视制作与传播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鼓励原创动漫创作，培育优秀的动漫作者和团队，通过发行渠道将动漫作品推向市场，满足不同年龄层次观众的需求。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动漫创作与发行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推动游戏产业的创新发展，培育优秀的游戏开发团队，打造具有自主知识产权的高质量游戏产品，通过运营和推广实现游戏的商业价值。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游戏开发与运营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促进动漫游戏产业与其他产业的跨界合作，如影视、文学、玩具等，拓展动漫游戏产品的多元化盈利模式。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跨界合作与拓展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动漫游戏产业崛起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艺术品创作与收藏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鼓励艺术家进行原创艺术品创作，推动艺术品收藏市场的健康发展，提高艺术品的投资价值和市场认可度。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艺术品交易与拍卖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建立健全的艺术品交易市场和拍卖机制，为艺术品的流通和交易提供便捷的平台和服务，促进艺术品的价值发现和价格提升。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艺术教育与普及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加强艺术教育普及工作，提高公众对艺术品的鉴赏能力和审美水平，培养潜在的艺术品消费者和投资者。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艺术品市场繁荣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https://d.book118.com/826125034113010055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2024-09-22T23:15:45.338</cp:lastPrinted>
  <dcterms:created xsi:type="dcterms:W3CDTF">2024-09-22T15:15:45Z</dcterms:created>
  <dcterms:modified xsi:type="dcterms:W3CDTF">2024-09-22T15:15:47Z</dcterms:modified>
</cp:coreProperties>
</file>