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E5466-0C1F-4890-A54D-B99483FFE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8F752-49ED-4430-A52F-A5C06C21F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6970A-33CD-490E-9344-D4A836ECC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7615E-60A3-4670-981D-7FBB8D7DC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B70035-AF39-49CE-B166-370147574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F5F925-F5CD-4E21-990D-A11F04AA1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711CE7-DAF0-4C5F-99F3-376129D87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AF84F-8F6C-4307-814C-239318ED2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C81E2-CC6E-4184-9ACC-3C4EAAFBF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966DB-FD96-4440-8039-D9785A801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03F67-F001-4636-9919-FEA137D6D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25233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大数据可视化管控平台的物流与供应链数据分析与管理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物流与供应链数据分析基础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大数据可视化管控平台构建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物流与供应链数据分析实践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大数据可视化管控平台在物流与供应链中的应用案例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随着全球化进程的加速，物流与供应链管理成为企业核心竞争力的重要组成部分。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大数据技术的快速发展为物流与供应链数据分析提供了有力支持，有助于企业实现精细化管理。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企业需要实时、准确地掌握物流与供应链数据，以便做出科学合理的决策。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490" r="2749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决策支持需求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构建大数据可视化管控平台，实现物流与供应链数据的实时采集、处理、分析和可视化展示，提高企业决策效率和准确性。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从多个数据源中实时采集物流与供应链数据，并进行清洗、整合和存储。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数据分析与处理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运用数据挖掘、机器学习等技术，对采集的数据进行深入分析，提取有价值的信息。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通过图表、图像等形式，将分析结果直观地展示给用户，便于用户理解和决策。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企业内部数据库、外部合作伙伴数据库、公共数据源等。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涵盖采购、生产、库存、销售等各个环节的物流与供应链数据，包括订单、库存、运输、成本等方面的信息。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物流与供应链数据分析基础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571" b="2857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对数据进行收集、整理、概括和解释，以描述数据的基本特征和分布情况。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通过样本数据推断总体特征，包括参数估计和假设检验等方法。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应用算法和技术从大量数据中提取有用信息和知识的过程。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数据分析概念及方法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数据量大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物流与供应链涉及多个环节和参与者，数据量庞大且不断增长。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数据多样性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包括结构化数据（如交易数据、库存数据）和非结构化数据（如文本、图像、视频等）。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数据实时性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物流与供应链业务要求数据实时更新和处理，以支持决策和运营。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物流与供应链数据特点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通过实时监控库存数据，优化库存结构，降低库存成本和风险。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通过分析历史销售数据、市场趋势等信息，预测未来需求，为库存管理和采购计划提供依据。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通过分析运输数据、配送效率等，优化物流网络布局和运输路线，提高物流效率和降低成本。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通过数据挖掘和预测模型，识别潜在风险并提前采取应对措施，保障供应链的稳定性和安全性。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物流网络优化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数据分析在物流与供应链中的应用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大数据可视化管控平台构建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基于微服务架构，实现高可用性、高扩展性和低耦合性，满足大规模数据处理和实时分析需求。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整体架构设计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包括数据采集、数据处理、数据存储、数据分析、可视化展示和交互管理等模块，提供全面的物流与供应链数据分析和管理功能。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功能模块划分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采用多层次的安全防护措施，如数据加密、访问控制、安全审计等，确保平台数据的安全性和隐私保护。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安全性设计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平台架构与功能设计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支持多种数据源接入，如关系型数据库、非关系型数据库、API接口等，实现数据的实时采集和批量导入。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采用分布式计算框架，如Spark、Flink等，对海量数据进行清洗、转换、聚合等操作，提高数据处理效率和质量。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采用分布式存储系统，如Hadoop HDFS、HBase等，实现数据的可靠存储和高效访问，支持PB级数据存储和扩展。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数据采集、处理与存储技术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323" r="83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06" b="4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可视化展示与交互设计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可视化展示技术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采用多种可视化图表和组件，如折线图、柱状图、散点图、热力图等，直观展示物流与供应链数据和分析结果。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交互设计技术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提供丰富的交互功能，如数据筛选、数据排序、数据对比等，方便用户对数据进行深入分析和挖掘。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个性化定制技术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支持用户自定义可视化界面和图表样式，满足不同用户的个性化需求，提高用户体验和满意度。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https://d.book118.com/826125233203010040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2024-09-07T07:06:13.177</cp:lastPrinted>
  <dcterms:created xsi:type="dcterms:W3CDTF">2024-09-06T23:06:13Z</dcterms:created>
  <dcterms:modified xsi:type="dcterms:W3CDTF">2024-09-06T23:06:15Z</dcterms:modified>
</cp:coreProperties>
</file>