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8C065A9-5E1F-4F16-A00D-6AADAEE97D3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BCE327B-2DC8-4AAB-A63F-58C89FB4B3A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2A226AA-4C12-4D87-AA3D-D5F118C696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A9A7DBD-E639-4395-88C2-72E0E1028B0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3A75768-E13B-4901-A3E0-D815FEB6B1C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F6B270F-FF54-4087-B7E7-2D689936D4B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B65363C-5E32-439C-A7FA-E7C8F371904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EED6CAF-81D5-4314-A01C-0DF278D3CBA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D0A63C5-519F-4D6D-A0A1-5CC698C07F1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D23F0A4-955E-4696-9A4D-08A6D6F5CF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54A159E-C451-4D1B-8C4B-29B27061E0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26125235203010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560576"/>
            <a:ext cx="6682348"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4">
                    <a:alpha val="100000"/>
                  </a:schemeClr>
                </a:solidFill>
                <a:latin typeface="Microsoft Yahei"/>
                <a:ea typeface="Microsoft Yahei"/>
                <a:cs typeface="Microsoft Yahei"/>
              </a:rPr>
              <a:t>智慧园区建设方案的能源与环保策略</a:t>
            </a:r>
          </a:p>
        </p:txBody>
      </p:sp>
      <p:sp>
        <p:nvSpPr>
          <p:cNvPr id="3" name="TextBox 3"/>
          <p:cNvSpPr txBox="1"/>
          <p:nvPr/>
        </p:nvSpPr>
        <p:spPr>
          <a:xfrm>
            <a:off x="902208" y="420624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alpha val="100000"/>
                  </a:schemeClr>
                </a:solidFill>
                <a:latin typeface="Microsoft Yahei"/>
                <a:ea typeface="Microsoft Yahei"/>
                <a:cs typeface="Microsoft Yahei"/>
              </a:rPr>
              <a:t>汇报人：XX</a:t>
            </a:r>
          </a:p>
        </p:txBody>
      </p:sp>
      <p:sp>
        <p:nvSpPr>
          <p:cNvPr id="4" name="TextBox 4"/>
          <p:cNvSpPr txBox="1"/>
          <p:nvPr/>
        </p:nvSpPr>
        <p:spPr>
          <a:xfrm>
            <a:off x="902208" y="469392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alpha val="100000"/>
                  </a:schemeClr>
                </a:solidFill>
                <a:latin typeface="Microsoft Yahei"/>
                <a:ea typeface="Microsoft Yahei"/>
                <a:cs typeface="Microsoft Yahei"/>
              </a:rPr>
              <a:t>2024-01-18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智慧园区概述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能源管理策略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环保治理策略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绿色建筑推广策略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循环经济实施方案</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政策法规支持与保障体系构建</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01</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智慧园区概述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智慧园区是指运用物联网、大数据、云计算、空间物理等新一代信息技术，促进园区信息化、智能化发展的一种新型园区形态。</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发展趋势</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随着技术的不断进步和应用需求的不断提高，智慧园区正朝着数字化、网络化、智能化、绿色化等方向发展，实现更高效、更便捷、更可持续的发展。</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定义与发展趋势</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627" b="2627"/>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智慧园区建设意义</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提高能源利用效率</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通过智能化的能源管理系统，实现能源的实时监测、调度和优化，提高能源利用效率，降低能源消耗成本。</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促进环保减排</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通过智能化的环保监测系统，实现园区内环境质量的实时监测和预警，促进环保减排和生态可持续发展。</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提升园区管理水平</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通过智能化的园区管理系统，实现园区内各项业务的数字化、网络化、智能化管理，提升园区管理水平和运营效率。</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2219" r="22219"/>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国内案例</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上海张江高科技园区通过智慧化建设，实现了能源、环保、交通等多个领域的智能化管理，提高了园区的整体运营效率和管理水平。</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国外案例</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新加坡智慧国家计划通过建设覆盖全国的物联网基础设施和数据中心，实现了政府、企业和民众之间的数字化连接和智能化服务，成为全球智慧城市建设的典范。</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国内外智慧园区案例分析</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02</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能源管理策略</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采用高效电机、节能灯具、高效空调等设备，降低能源消耗。</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高效节能设备</a:t>
            </a:r>
          </a:p>
        </p:txBody>
      </p:sp>
      <p:pic>
        <p:nvPicPr>
          <p:cNvPr id="5" name="Picture 5"/>
          <p:cNvPicPr>
            <a:picLocks noChangeAspect="1"/>
          </p:cNvPicPr>
          <p:nvPr/>
        </p:nvPicPr>
        <p:blipFill>
          <a:blip r:embed="rId2"/>
          <a:srcRect l="24000" r="24000"/>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运用节能建筑材料和设计理念，提高建筑保温、隔热性能，减少能源浪费。</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建筑节能设计</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应用智能控制技术，实现设备节能运行，降低能源成本。</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节能控制系统</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节能技术应用</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太阳能利用</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充分利用太阳能资源，安装太阳能光伏板，为园区提供清洁能源。</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风能利用</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在风力资源丰富的地区，安装风力发电设备，将风能转化为电能供园区使用。</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地热能利用</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在地热资源丰富的地区，开发地热能源，为园区供暖、供冷等提供可再生能源。</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新能源开发与利用</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能源管理系统</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建立能源管理平台，实现能源数据的实时监测、分析和优化。</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分布式能源网络</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构建分布式能源网络，实现能源的优化配置和高效利用。</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能源互联网技术应用</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运用物联网、大数据、云计算等技术，打造智慧能源互联网，提高能源利用效率。</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能源互联网建设</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建立数据采集系统，实时监测园区内各用能设备的能源消耗情况，并将数据传输至管理中心。</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数据采集与传输</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t="11833" b="11833"/>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数据处理与分析</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数据可视化展示</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运用数据处理技术，对采集的能源数据进行处理和分析，挖掘潜在问题和优化空间。</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通过数据可视化技术，将分析结果以图表、图像等形式展示给管理人员，为决策提供支持。</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能源数据监测与分析</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03</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环保治理策略</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土壤污染调查</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对园区内土壤进行采样分析，了解土壤污染程度及分布情况。</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空气质量监测</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通过在园区内设置空气质量监测站，实时监测空气中的PM2.5、PM10、NO2等主要污染物含量。</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水质监测</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对园区内的河流、湖泊等水体进行定期采样分析，评估水质状况。</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园区环境现状分析</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废水治理</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建设污水处理厂，对园区内产生的废水进行集中处理，实现废水回用或达标排放。</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固废处理</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推广垃圾分类制度，提高固废资源化利用率；对危险废物进行安全处置。</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废气治理</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采用高效除尘、脱硫、脱硝等废气治理技术，确保废气达标排放。</a:t>
            </a:r>
          </a:p>
        </p:txBody>
      </p:sp>
      <p:pic>
        <p:nvPicPr>
          <p:cNvPr id="10" name="Picture 10"/>
          <p:cNvPicPr>
            <a:picLocks noChangeAspect="1"/>
          </p:cNvPicPr>
          <p:nvPr/>
        </p:nvPicPr>
        <p:blipFill>
          <a:blip r:embed="rId2"/>
          <a:srcRect l="2542" r="254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污染物减排与治理措施</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对受损生态环境进行修复，如植树造林、湿地恢复等。</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生态修复</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划定生态保护红线，保护园区内珍稀濒危物种及其栖息地。</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生态保护</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通过绿化美化、水体景观改造等措施，提升园区整体景观效果。</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景观提升</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生态恢复与保护方案</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环保法规宣传</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加强对园区内企业的环保法规宣传，提高企业环保意识。</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企业环保监管</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建立企业环保监管机制，对企业环保设施运行情况进行定期检查和评估。</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企业环保奖惩制度</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建立企业环保奖惩制度，对环保表现优秀的企业进行表彰和奖励，对违反环保法规的企业进行惩罚和整改要求。</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企业环保责任落实</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https://d.book118.com/826125235203010040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102</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2024-09-07T07:06:15.971</cp:lastPrinted>
  <dcterms:created xsi:type="dcterms:W3CDTF">2024-09-06T23:06:15Z</dcterms:created>
  <dcterms:modified xsi:type="dcterms:W3CDTF">2024-09-06T23:06:18Z</dcterms:modified>
</cp:coreProperties>
</file>