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00B1C-AE36-4233-82FE-25CCE0BBA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11804-C251-45F5-B993-838DA1133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A46BB-E646-4057-B0E2-55E325036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5DD65-4B4A-4D54-817D-723754A56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D61812-0062-436A-BF6A-B1C7DC412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EB6129-B1D8-41DE-9775-581FCA16A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F1424F-DF0F-40DD-BE4F-978E74A41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D290E-6C3A-4E2F-A5EE-168DED659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57628-AEAC-4D93-8CAE-1257C37C8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BE39C-D620-4626-98C0-7BD05E3FB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FE8DA-5292-44EE-B532-1566E4F71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30000202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一日常规管理制度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员工行为规范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工作纪律规范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会议和培训制度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安全卫生制度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监督检查与奖惩制度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一日常规管理制度旨在规范员工的工作流程，提高工作效率，保障公司运营的稳定性和持续性。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随着企业规模的扩大和业务范围的拓展，员工的工作内容和流程也日趋复杂。为了确保员工能够高效、有序地完成工作任务，制定一日常规管理制度变得尤为重要。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897" b="2897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一日常规管理制度是指对员工日常工作流程、时间安排、工作标准等方面的规定和要求，以确保员工能够按照统一的标准和规范进行工作。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一日常规管理制度强调的是对员工日常工作行为的规范和管理，通过明确工作流程、时间安排和工作标准，提高员工的工作效率和质量，从而提升整个组织的运营效率。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员工行为规范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整洁得体，展现专业形象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员工应保持个人卫生，穿着整洁，避免异味。工作期间应穿着公司统一发放的工作服，佩戴工作牌，并保持服装的干净整洁。男性员工应保持面部整洁，女性员工应适度化妆，以展现专业形象。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仪表着装规范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礼貌用语，积极沟通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工作中应使用礼貌用语，尊重同事和客户。避免使用带有攻击性、侮辱性或贬低他人的语言。在沟通时，应保持积极的态度，避免传递消极情绪。同时，应尊重不同的文化和背景，避免因文化差异造成误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https://d.book118.com/826130000202010102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2024-09-27T16:05:25.586</cp:lastPrinted>
  <dcterms:created xsi:type="dcterms:W3CDTF">2024-09-27T08:05:25Z</dcterms:created>
  <dcterms:modified xsi:type="dcterms:W3CDTF">2024-09-27T08:05:27Z</dcterms:modified>
</cp:coreProperties>
</file>