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993A26E-423E-4437-A309-74ED6A0472E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B1E3E0D-2EB7-43A0-B54D-5E4E341CCF1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3B6E658-E688-4BF5-ADDE-6329A828D04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E2904FD-480D-4720-9C45-F44F27A0216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844B57F-3004-4CE5-9DCE-DED7F8B3079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40D1E33-CC74-49D0-88CD-76CF6C5AEE1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801DB42-B44A-481C-8924-55953BE3DB9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5E0FF52-4E45-4C1F-A0F7-A0F20281CE3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4A20EAB-F504-4312-9B4A-F6D636FA8F2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0A3EAA3-ED0A-426B-A6A6-A5C93180016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7E6B046-8546-4DB1-A2BD-2F9DEAD01D0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2613101314101005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02208" y="1231392"/>
            <a:ext cx="4887796" cy="3079623"/>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Microsoft Yahei"/>
                <a:ea typeface="Microsoft Yahei"/>
                <a:cs typeface="Microsoft Yahei"/>
              </a:rPr>
              <a:t>构建卓越的领导力发展计划在管理咨询中的实践</a:t>
            </a:r>
          </a:p>
        </p:txBody>
      </p:sp>
      <p:sp>
        <p:nvSpPr>
          <p:cNvPr id="3" name="TextBox 3"/>
          <p:cNvSpPr txBox="1"/>
          <p:nvPr/>
        </p:nvSpPr>
        <p:spPr>
          <a:xfrm>
            <a:off x="902208" y="4706112"/>
            <a:ext cx="6930733"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1">
                    <a:alpha val="100000"/>
                  </a:schemeClr>
                </a:solidFill>
                <a:latin typeface="Microsoft Yahei"/>
                <a:ea typeface="Microsoft Yahei"/>
                <a:cs typeface="Microsoft Yahei"/>
              </a:rPr>
              <a:t>汇报人：PPT可修改</a:t>
            </a:r>
          </a:p>
        </p:txBody>
      </p:sp>
      <p:sp>
        <p:nvSpPr>
          <p:cNvPr id="4" name="TextBox 4"/>
          <p:cNvSpPr txBox="1"/>
          <p:nvPr/>
        </p:nvSpPr>
        <p:spPr>
          <a:xfrm>
            <a:off x="902208" y="5193792"/>
            <a:ext cx="6930733"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1">
                    <a:alpha val="100000"/>
                  </a:schemeClr>
                </a:solidFill>
                <a:latin typeface="Microsoft Yahei"/>
                <a:ea typeface="Microsoft Yahei"/>
                <a:cs typeface="Microsoft Yahei"/>
              </a:rPr>
              <a:t>2024-01-19</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领导力发展计划的构建</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管理咨询在领导力发展计划中的作用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领导力发展计划的实践案例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领导力发展计划的挑战与对策</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结论与展望</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引言</a:t>
            </a:r>
          </a:p>
        </p:txBody>
      </p:sp>
      <p:sp>
        <p:nvSpPr>
          <p:cNvPr id="3" name="TextBox 3"/>
          <p:cNvSpPr txBox="1"/>
          <p:nvPr/>
        </p:nvSpPr>
        <p:spPr>
          <a:xfrm>
            <a:off x="3106008" y="548979"/>
            <a:ext cx="5979984"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chemeClr val="lt1">
                    <a:alpha val="100000"/>
                  </a:schemeClr>
                </a:solidFill>
                <a:latin typeface="Microsoft Yahei"/>
                <a:ea typeface="Microsoft Yahei"/>
                <a:cs typeface="Microsoft Yahei"/>
              </a:rPr>
              <a:t>01</a:t>
            </a:r>
          </a:p>
        </p:txBody>
      </p:sp>
      <p:sp>
        <p:nvSpPr>
          <p:cNvPr id="4" name="TextBox 4"/>
          <p:cNvSpPr txBox="1"/>
          <p:nvPr/>
        </p:nvSpPr>
        <p:spPr>
          <a:xfrm>
            <a:off x="5392760" y="2020147"/>
            <a:ext cx="1612643"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1500" b="1">
                <a:solidFill>
                  <a:schemeClr val="accent1">
                    <a:lumMod val="75000"/>
                    <a:alpha val="100000"/>
                  </a:schemeClr>
                </a:solidFill>
                <a:latin typeface="Microsoft Yahei"/>
                <a:ea typeface="Microsoft Yahei"/>
                <a:cs typeface="Microsoft Yahei"/>
              </a:rPr>
              <a:t>CATALOGUE</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8563" r="28563"/>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应对复杂多变的商业环境</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随着全球化和数字化的加速发展，商业环境变得越来越复杂和多变。为了在这个环境中保持竞争力，企业需要具备强大的领导力。</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提升组织绩效</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领导力是影响组织绩效的关键因素之一。通过构建卓越的领导力发展计划，企业可以培养具备高效领导能力的领导者，进而提升组织整体绩效。</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推动个人和组织成长</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领导力发展计划不仅关注个人的领导能力提升，还注重推动组织的成长和发展。通过培养领导者的战略思维、团队协作和创新能力，企业可以更好地应对市场挑战并实现可持续发展。</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03259" y="139481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03259" y="3911005"/>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15856" y="391100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15856" y="1378942"/>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703007"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持续学习与反馈</a:t>
            </a:r>
          </a:p>
        </p:txBody>
      </p:sp>
      <p:sp>
        <p:nvSpPr>
          <p:cNvPr id="7" name="TextBox 7"/>
          <p:cNvSpPr txBox="1"/>
          <p:nvPr/>
        </p:nvSpPr>
        <p:spPr>
          <a:xfrm>
            <a:off x="6703007"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卓越的领导力发展需要持续的学习和反馈。企业应建立有效的反馈机制，让领导者能够及时了解自己的表现和不足，从而进行针对性的改进和提升。</a:t>
            </a:r>
          </a:p>
        </p:txBody>
      </p:sp>
      <p:sp>
        <p:nvSpPr>
          <p:cNvPr id="8" name="TextBox 8"/>
          <p:cNvSpPr txBox="1"/>
          <p:nvPr/>
        </p:nvSpPr>
        <p:spPr>
          <a:xfrm>
            <a:off x="1098702"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明确领导力标准</a:t>
            </a:r>
          </a:p>
        </p:txBody>
      </p:sp>
      <p:sp>
        <p:nvSpPr>
          <p:cNvPr id="9" name="TextBox 9"/>
          <p:cNvSpPr txBox="1"/>
          <p:nvPr/>
        </p:nvSpPr>
        <p:spPr>
          <a:xfrm>
            <a:off x="1098702"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构建卓越的领导力发展计划首先需要明确领导力的标准。这有助于企业清晰地了解什么样的领导者能够在特定的商业环境中取得成功。</a:t>
            </a:r>
          </a:p>
        </p:txBody>
      </p:sp>
      <p:sp>
        <p:nvSpPr>
          <p:cNvPr id="10" name="TextBox 10"/>
          <p:cNvSpPr txBox="1"/>
          <p:nvPr/>
        </p:nvSpPr>
        <p:spPr>
          <a:xfrm>
            <a:off x="6686105"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个性化培养方案</a:t>
            </a:r>
          </a:p>
        </p:txBody>
      </p:sp>
      <p:sp>
        <p:nvSpPr>
          <p:cNvPr id="11" name="TextBox 11"/>
          <p:cNvSpPr txBox="1"/>
          <p:nvPr/>
        </p:nvSpPr>
        <p:spPr>
          <a:xfrm>
            <a:off x="6686105"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不同的领导者具有不同的优势和发展需求。通过制定个性化的培养方案，领导力发展计划可以更加精准地提升领导者的能力，弥补其不足。</a:t>
            </a:r>
          </a:p>
        </p:txBody>
      </p:sp>
      <p:sp>
        <p:nvSpPr>
          <p:cNvPr id="12" name="TextBox 12"/>
          <p:cNvSpPr txBox="1"/>
          <p:nvPr/>
        </p:nvSpPr>
        <p:spPr>
          <a:xfrm>
            <a:off x="1098702"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实践经验积累</a:t>
            </a:r>
          </a:p>
        </p:txBody>
      </p:sp>
      <p:sp>
        <p:nvSpPr>
          <p:cNvPr id="13" name="TextBox 13"/>
          <p:cNvSpPr txBox="1"/>
          <p:nvPr/>
        </p:nvSpPr>
        <p:spPr>
          <a:xfrm>
            <a:off x="1098702"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领导力发展计划应注重实践经验的积累。通过让领导者参与实际项目、处理复杂问题，他们可以不断锤炼自己的领导能力，并从中学习和成长。</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领导力发展计划的重要性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领导力发展计划的构建</a:t>
            </a:r>
          </a:p>
        </p:txBody>
      </p:sp>
      <p:sp>
        <p:nvSpPr>
          <p:cNvPr id="3" name="TextBox 3"/>
          <p:cNvSpPr txBox="1"/>
          <p:nvPr/>
        </p:nvSpPr>
        <p:spPr>
          <a:xfrm>
            <a:off x="3106008" y="548979"/>
            <a:ext cx="5979984"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chemeClr val="lt1">
                    <a:alpha val="100000"/>
                  </a:schemeClr>
                </a:solidFill>
                <a:latin typeface="Microsoft Yahei"/>
                <a:ea typeface="Microsoft Yahei"/>
                <a:cs typeface="Microsoft Yahei"/>
              </a:rPr>
              <a:t>02</a:t>
            </a:r>
          </a:p>
        </p:txBody>
      </p:sp>
      <p:sp>
        <p:nvSpPr>
          <p:cNvPr id="4" name="TextBox 4"/>
          <p:cNvSpPr txBox="1"/>
          <p:nvPr/>
        </p:nvSpPr>
        <p:spPr>
          <a:xfrm>
            <a:off x="5392760" y="2020147"/>
            <a:ext cx="1612643"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1500" b="1">
                <a:solidFill>
                  <a:schemeClr val="accent1">
                    <a:lumMod val="75000"/>
                    <a:alpha val="100000"/>
                  </a:schemeClr>
                </a:solidFill>
                <a:latin typeface="Microsoft Yahei"/>
                <a:ea typeface="Microsoft Yahei"/>
                <a:cs typeface="Microsoft Yahei"/>
              </a:rPr>
              <a:t>CATALOGUE</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23775" b="23775"/>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6278" b="6278"/>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明确领导力发展目标</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确定领导力素质模型</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基于企业战略和业务发展需求，明确领导力素质模型，包括沟通能力、决策能力、团队协作能力、创新能力等方面。</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评估现状</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通过360度反馈、心理测评等工具，对领导者的领导力进行全面评估，了解其在领导力素质模型中的优势和不足。</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制定发展目标</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根据评估结果，制定针对性的领导力发展目标，明确需要提升的能力和素质。</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基于领导力发展目标，设计针对性的培训课程，包括理论学习、案例分析、角色扮演等多种形式。</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设计培训课程</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制定个人发展计划</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配置资源</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t="8472" b="8472"/>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领导者根据自身情况，制定个性化的领导力发展计划，明确提升目标和行动计划。</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为领导者提供必要的资源支持，如优秀的导师、实践机会、学习资料等，以促进其领导力的提升。</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制定领导力发展计划</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按照培训课程安排，组织领导者参加培训，确保其掌握必要的领导技能和知识。</a:t>
            </a:r>
          </a:p>
        </p:txBody>
      </p:sp>
      <p:pic>
        <p:nvPicPr>
          <p:cNvPr id="6" name="Picture 6"/>
          <p:cNvPicPr>
            <a:picLocks noChangeAspect="1"/>
          </p:cNvPicPr>
          <p:nvPr/>
        </p:nvPicPr>
        <p:blipFill>
          <a:blip r:embed="rId2"/>
          <a:srcRect l="13208" r="13208"/>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落实培训计划</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定期跟进领导者的个人发展计划实施情况，提供必要的指导和支持，确保其按计划提升领导力。</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跟进个人发展计划</a:t>
            </a:r>
          </a:p>
        </p:txBody>
      </p:sp>
      <p:pic>
        <p:nvPicPr>
          <p:cNvPr id="10" name="Picture 10"/>
          <p:cNvPicPr>
            <a:picLocks noChangeAspect="1"/>
          </p:cNvPicPr>
          <p:nvPr/>
        </p:nvPicPr>
        <p:blipFill>
          <a:blip r:embed="rId3"/>
          <a:srcRect l="13125" r="13125"/>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4542" r="14542"/>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在企业内部营造支持领导力发展的环境，鼓励领导者积极参与培训、分享经验、互相学习，形成良好的学习氛围。</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营造支持性环境</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实施领导力发展计划</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管理咨询在领导力发展计划中的作用</a:t>
            </a:r>
          </a:p>
        </p:txBody>
      </p:sp>
      <p:sp>
        <p:nvSpPr>
          <p:cNvPr id="3" name="TextBox 3"/>
          <p:cNvSpPr txBox="1"/>
          <p:nvPr/>
        </p:nvSpPr>
        <p:spPr>
          <a:xfrm>
            <a:off x="3106008" y="548979"/>
            <a:ext cx="5979984"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chemeClr val="lt1">
                    <a:alpha val="100000"/>
                  </a:schemeClr>
                </a:solidFill>
                <a:latin typeface="Microsoft Yahei"/>
                <a:ea typeface="Microsoft Yahei"/>
                <a:cs typeface="Microsoft Yahei"/>
              </a:rPr>
              <a:t>03</a:t>
            </a:r>
          </a:p>
        </p:txBody>
      </p:sp>
      <p:sp>
        <p:nvSpPr>
          <p:cNvPr id="4" name="TextBox 4"/>
          <p:cNvSpPr txBox="1"/>
          <p:nvPr/>
        </p:nvSpPr>
        <p:spPr>
          <a:xfrm>
            <a:off x="5392760" y="2020147"/>
            <a:ext cx="1612643"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1500" b="1">
                <a:solidFill>
                  <a:schemeClr val="accent1">
                    <a:lumMod val="75000"/>
                    <a:alpha val="100000"/>
                  </a:schemeClr>
                </a:solidFill>
                <a:latin typeface="Microsoft Yahei"/>
                <a:ea typeface="Microsoft Yahei"/>
                <a:cs typeface="Microsoft Yahei"/>
              </a:rPr>
              <a:t>CATALOGUE</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定制化建议</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基于评估结果，管理咨询公司提供针对性的领导力发展建议，包括领导力培养方向、培养方法和培养周期等。</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领导力评估</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管理咨询公司通过专业的评估工具和方法，对客户的领导力进行全面、客观的评估，识别领导力的优势和待提升领域。</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最佳实践分享</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管理咨询公司凭借丰富的行业经验和案例积累，为客户分享领导力发展的最佳实践，提供可借鉴的参考。</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2500" r="12500"/>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t="3613" b="3613"/>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提供专业建议和指导</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资源整合</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管理咨询公司协助客户整合内外部资源，包括培训课程、教练辅导、实践机会等，确保领导力发展计划的顺利实施。</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跟踪与调整</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在实施过程中，管理咨询公司定期跟踪计划进展，根据实际情况进行调整和优化，确保领导力发展成果符合预期。</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计划制定</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管理咨询公司与客户紧密合作，共同制定领导力发展计划，明确发展目标、培养措施和时间表。</a:t>
            </a:r>
          </a:p>
        </p:txBody>
      </p:sp>
      <p:pic>
        <p:nvPicPr>
          <p:cNvPr id="10" name="Picture 10"/>
          <p:cNvPicPr>
            <a:picLocks noChangeAspect="1"/>
          </p:cNvPicPr>
          <p:nvPr/>
        </p:nvPicPr>
        <p:blipFill>
          <a:blip r:embed="rId2"/>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协助制定和实施计划</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https://d.book118.com/826131013141010050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79</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2024-09-15T23:51:17.901</cp:lastPrinted>
  <dcterms:created xsi:type="dcterms:W3CDTF">2024-09-15T15:51:17Z</dcterms:created>
  <dcterms:modified xsi:type="dcterms:W3CDTF">2024-09-15T15:51:20Z</dcterms:modified>
</cp:coreProperties>
</file>