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750AC-C8B5-42F5-931B-9ECB56CC44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F9B1B-CF20-4B91-AB1C-47F9CC6120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279F4-2272-4585-AFDB-D3FE9CF73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A5A6E14-F8F4-45CE-8066-6BE590D2B6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E54FE8-5BCE-49A8-90DE-05F4D7A4E8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0AB5292-0C47-4720-895A-A06648E88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855C78D-4BC9-4F19-B84C-8A1040E258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582CEA-EA19-4493-8365-7A19A634B8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ECAD08-F64A-4FC7-91BE-356659DDF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FA41C5-C3F7-4E3D-A308-56E69DDD75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72A810-991A-49EB-AD88-6ED91F8C63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613115111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汽车与交通行业的工作手册培训课件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汽车基本知识与技术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交通安全与法规遵守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客户服务与沟通技巧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维护保养与故障排除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市场营销策略及渠道拓展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行业概述与发展趋势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包括汽车制造、零部件生产、汽车销售与售后服务等。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汽车产业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4375" b="143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交通行业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5000" r="250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产业链结构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涵盖公共交通、道路运输、铁路运输、航空运输、水路运输等。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上游原材料与零部件供应，中游汽车制造与交通基础设施建设，下游汽车销售与交通运营服务。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汽车与交通行业简介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8101" r="2810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国内外市场对比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国内汽车市场规模庞大，但品牌竞争力有待提高；国际市场上，中国汽车品牌逐渐崛起，但与国际知名品牌仍有差距。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国内市场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汽车保有量持续增长，交通基础设施建设不断完善，新能源汽车市场快速发展。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国际市场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全球汽车市场竞争激烈，欧美日等发达国家汽车市场成熟，新兴市场国家汽车需求不断增长。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国内外市场现状及对比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alpha val="100000"/>
                  <a:lumMod val="60000"/>
                  <a:lumMod val="40000"/>
                </a:schemeClr>
              </a:solidFill>
              <a:prstDash val="solid"/>
            </a:ln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电动化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共享化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绿色化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行业发展趋势及前景预测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新能源汽车市场将持续扩大，电动汽车技术不断创新。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共享汽车、共享单车等新型出行方式将逐渐普及，改变城市交通格局。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智能驾驶、车联网等技术将广泛应用，提高交通效率和安全性。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环保理念深入人心，绿色出行成为未来趋势。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国家出台一系列汽车产业政策，鼓励新能源汽车和智能汽车发展。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产业政策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加强汽车尾气排放和噪音污染等方面的法规限制，推动绿色出行。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环保法规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制定更严格的交通安全法规，提高驾驶员和行人的安全意识。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交通安全法规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各城市纷纷出台交通规划政策，优化城市交通布局和出行方式。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城市交通规划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政策法规影响分析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汽车基本知识与技术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汽车基本构造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包括发动机、底盘、车身和电气设备等部分，各部件协同工作实现汽车行驶。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发动机工作原理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内燃机通过燃烧汽油或柴油产生动力，推动活塞运动进而驱动汽车前进。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底盘系统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包括传动系统、行驶系统、转向系统和制动系统，确保汽车稳定操控和安全行驶。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7">
            <a:solidFill>
              <a:schemeClr val="dk2">
                <a:alpha val="6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车身与电气设备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车身提供乘坐空间，电气设备则负责供电和控制车辆各项功能。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汽车构造与原理简述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关键技术及设备介绍</a:t>
              </a:r>
            </a:p>
          </p:txBody>
        </p:sp>
      </p:grpSp>
      <p:sp>
        <p:nvSpPr>
          <p:cNvPr id="32" name="TextBox 32"/>
          <p:cNvSpPr txBox="1"/>
          <p:nvPr/>
        </p:nvSpPr>
        <p:spPr>
          <a:xfrm>
            <a:off x="768919" y="1491953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发动机技术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64472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包括燃油直喷技术、涡轮增压技术等，提高发动机燃烧效率和动力输出。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6102515" y="1491953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车载电子设备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102515" y="1982286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包括导航系统、音响系统、空调系统等，提供便捷舒适的驾乘环境。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2297292" y="4606720"/>
            <a:ext cx="401123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底盘调校技术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217309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针对车辆操控性和舒适性进行底盘优化，提升驾驶体验。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630887" y="4606720"/>
            <a:ext cx="40109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安全技术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30887" y="5097054"/>
            <a:ext cx="4133850" cy="85138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包括主动安全技术和被动安全技术，如ABS防抱死系统、安全气囊等，保障行车安全。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3625" r="23625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以电池为动力源，通过电机驱动车轮行驶，具有零排放、低噪音等优点。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电动汽车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混合动力汽车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氢燃料电池汽车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新能源汽车充电设施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结合内燃机和电动机的优点，实现高效能耗和低排放。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以氢气为燃料，通过燃料电池产生电能驱动汽车，排放物仅为水。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包括充电桩、充电站等基础设施建设，满足新能源汽车充电需求。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新能源汽车技术及应用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5690" r="25690"/>
          <a:stretch>
            <a:fillRect/>
          </a:stretch>
        </p:blipFill>
        <p:spPr>
          <a:xfrm>
            <a:off x="8437172" y="1327341"/>
            <a:ext cx="3341640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包括自动泊车、车道偏离预警、盲点监测等功能，提高驾驶安全性和便捷性。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智能化驾驶辅助系统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通过激光雷达、摄像头等传感器感知周围环境，实现车辆自主驾驶和避障。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自动驾驶技术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实现车与车、车与基础设施、车与行人的互联互通，提升交通效率和安全性。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车联网技术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包括语音识别、自然语言处理等，提升用户交互体验和智能化水平。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人工智能技术在汽车领域的应用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智能化和自动驾驶技术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交通安全与法规遵守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介绍道路交通安全法的立法目的、基本原则和主要内容，包括车辆和驾驶人管理、道路通行条件、道路通行规定等。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道路交通安全法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阐述我国交通法规体系的构成，包括国家法律、行政法规、地方性法规、部门规章等，以及各类法规之间的关系和适用范围。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交通法规体系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简要介绍联合国等国际组织制定的交通法规，以及我国与国际交通法规的接轨情况。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国际交通法规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75" r="16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道路交通安全法规概述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458" r="9458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驾驶员职责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明确驾驶员在道路交通中的职责，包括遵守交通法规、保证行车安全、文明驾驶等。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驾驶员行为规范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列举驾驶员在行车过程中应遵守的行为规范，如不超速、不酒驾、不疲劳驾驶、按规定使用安全带等。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驾驶员职业道德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强调驾驶员应具备的职业道德，如诚信守法、文明礼让、尊重生命等。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驾驶员职责与行为规范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交通事故处理流程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介绍交通事故发生后的处理流程，包括报警、现场保护、伤员救治、事故认定等。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交通事故责任认定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阐述交通事故责任认定的原则和方法，以及不同责任类型下的处理方式。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交通事故预防措施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提出预防交通事故的措施，包括加强驾驶员培训、提高车辆安全性能、改善道路通行条件等。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交通事故处理及预防措施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https://d.book118.com/826131151114010052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2024-09-18T21:10:20.980</cp:lastPrinted>
  <dcterms:created xsi:type="dcterms:W3CDTF">2024-09-18T13:10:21Z</dcterms:created>
  <dcterms:modified xsi:type="dcterms:W3CDTF">2024-09-18T13:10:23Z</dcterms:modified>
</cp:coreProperties>
</file>