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56D0D8-B3CE-436B-8541-63240A875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DB8E03-8628-4663-8BC7-9457F92339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F3009F-7E1D-42E5-BAB7-8B9B914F8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241F8A-FC76-4F83-B398-7EFDDB9D36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6A8A33-9906-4D4E-94F1-4B90DE9F15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5977B8-D132-4A2F-BBC5-CDA017E8A3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C4AAA9-C668-4379-82FA-630C041249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4E664D-75B0-4DF9-B304-65AD2B2DDC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D2B8D5-E13C-437C-9E62-F83F60060B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1CF324-CFFF-46E5-8F5D-85C379EA8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5971F-A66F-48E4-B850-40D7ED7BE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132100042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行销金句子5服务拓展课件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行销金句子的定义与重要性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行销金句子的创作技巧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行销金句子的案例分析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行销金句子在服务拓展中的应用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如何根据服务拓展需求定制行销金句子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行销金句子的定义与重要性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692" r="3069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6965" r="169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行销金句子的定义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行销金句子通常具有高度的概括性和精炼性，能够迅速传达品牌形象、产品特点和优势等信息，引起消费者的共鸣和兴趣。</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行销金句子是指在市场营销中使用的具有吸引力和说服力的简短语句，通常用于宣传、广告和推广等场合。</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通过行销金句子，传达品牌的核心价值观和特点，提升消费者对品牌的认知度和好感度。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提升品牌形象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促进销售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增强品牌忠诚度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行销金句子能够直接或间接地激发消费者的购买欲望，促进产品的销售。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通过行销金句子，与消费者建立情感联系，增强消费者对品牌的忠诚度和依赖性。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行销金句子的作用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广告宣传</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促销活动</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公关活动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包装设计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行销金句子的应用场景</a:t>
              </a:r>
            </a:p>
          </p:txBody>
        </p:sp>
      </p:grpSp>
      <p:pic>
        <p:nvPicPr>
          <p:cNvPr id="28" name="Picture 28"/>
          <p:cNvPicPr>
            <a:picLocks noChangeAspect="1"/>
          </p:cNvPicPr>
          <p:nvPr/>
        </p:nvPicPr>
        <p:blipFill>
          <a:blip r:embed="rId2"/>
          <a:srcRect l="13123" r="1312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在各种媒体上广泛传播，如电视、广播、报纸、杂志、互联网等。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用于吸引消费者关注和参与，如打折、赠品、限时优惠等。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用于提升品牌形象和声誉，如新闻发布会、媒体采访、企业社会责任活动等。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用于产品包装和标签上，吸引消费者的眼球并传达产品特点。</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行销金句子的创作技巧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行销金句子应该简短明了，直击要害，避免冗长和复杂的表达。</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行销金句子应该用最少的词汇传达核心信息，避免使用过多的修饰语和冗长的句子结构。简洁明了的句子更容易吸引听众的注意力，并让他们快速理解产品的卖点。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简洁明了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行销金句子应该具有创意和独特性，能够吸引听众的注意力并留下深刻印象。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行销金句子应该打破常规，避免陈词滥调，尝试使用新颖、独特的表达方式。通过富有创意的句子，行销人员可以突出产品的独特卖点，并与其他竞争产品区分开来。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富有创意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行销金句子应该容易记忆，以便听众能够轻松地回忆并传播。</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行销金句子应该采用简单、有节奏感的句式，以及朗朗上口的词语搭配。这样的句子更容易留在听众的记忆中，并在他们的社交圈中传播开来。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易于记忆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https://d.book118.com/826132100042010033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2024-09-01T18:35:24.409</cp:lastPrinted>
  <dcterms:created xsi:type="dcterms:W3CDTF">2024-09-01T10:35:24Z</dcterms:created>
  <dcterms:modified xsi:type="dcterms:W3CDTF">2024-09-01T10:35:26Z</dcterms:modified>
</cp:coreProperties>
</file>