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12808B-D717-4763-9FF3-15E26AE64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96BE4B-E4C1-4C3B-A5C9-52BE5977A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E0FE36-6545-4564-86EF-F1381567B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FAF5A8-82C0-417A-A448-DC76B17674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925ACA-EB0C-4092-AD69-B96323CF3D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EC6484-9E18-493C-963C-9AF55E1DAB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85915D-3B46-4AFA-A98F-6468F25193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C3B2E8-7E2B-4DAA-B44D-BC8F78ED1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85C9E0-4ACB-4B5D-BAAB-42E49FDFB8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BE6601-539B-4475-9D61-1D66BF0CF8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2C77F8-C442-4E93-82B2-3F122B3BEC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1340032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国际贸易信贷的类型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国际贸易信贷概述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短期国际贸易信贷</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中长期国际贸易信贷</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国际贸易信贷的风险与防范</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国际贸易信贷的监管与政策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国际贸易信贷概述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47" b="33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国际贸易信贷是指不同国家之间在商品和劳务交换过程中，由银行、金融机构或政府提供的贷款或信用支持。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国际贸易信贷涉及跨国交易，具有高风险、高收益、长期性和复杂性等特点。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72" b="26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636" b="186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214" b="1321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国际贸易信贷的重要性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促进国际贸易发展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国际贸易信贷为进出口商提供了融资支持，有助于促进国际贸易的发展。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优化资源配置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通过国际贸易信贷，可以实现全球范围内的资源配置优化，提高经济效率。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加强国际合作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国际贸易信贷涉及不同国家之间的合作，有助于加强国际经济联系和合作。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起源阶段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国际贸易信贷起源于古代的货币兑换和贸易活动，随着国际贸易的发展而逐渐形成。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随着工业革命的兴起和资本主义的发展，国际贸易信贷逐渐发展壮大，成为国际经济交往的重要手段。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20世纪70年代以来，随着金融创新和全球化的加速发展，国际贸易信贷不断创新和完善，出现了许多新的信贷工具和产品。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国际贸易信贷的发展历程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短期国际贸易信贷</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信用证是一种由银行开立的承诺付款的书面凭证，通常用于国际货物贸易中。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含义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966" r="1496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运作方式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708" r="17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在信用证交易中，买方通过银行向卖方开出信用证，承诺在卖方提交符合信用证规定的单据时付款。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信用证具有较高的安全性和可靠性，因为它由银行信用作为保障，独立于买卖合同之外。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汇票是一种由出票人签发的，要求付款人在见票时或在一定期限内，向收款人或持票人无条件支付一定款项的票据。</a:t>
            </a:r>
          </a:p>
        </p:txBody>
      </p:sp>
      <p:pic>
        <p:nvPicPr>
          <p:cNvPr id="6" name="Picture 6"/>
          <p:cNvPicPr>
            <a:picLocks noChangeAspect="1"/>
          </p:cNvPicPr>
          <p:nvPr/>
        </p:nvPicPr>
        <p:blipFill>
          <a:blip r:embed="rId2"/>
          <a:srcRect l="16875" r="16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含义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在国际贸易中，汇票通常作为支付工具，由买方出具给卖方，要求卖方在特定时间内支付货款。</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运作方式</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汇票是一种灵活的支付工具，可以背书转让，流通性强。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运作方式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在国际贸易中，本票可以作为支付手段或融资工具。买方可以出具本票给卖方，承诺在特定时间内支付货款。</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本票与汇票类似，但本票的付款人是出票人本人，因此信用度相对较低。</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含义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本票是出票人签发的，承诺自己在见票时无条件支付确定的金额给收款人或持票人的票据。</a:t>
            </a:r>
          </a:p>
        </p:txBody>
      </p:sp>
      <p:pic>
        <p:nvPicPr>
          <p:cNvPr id="10" name="Picture 10"/>
          <p:cNvPicPr>
            <a:picLocks noChangeAspect="1"/>
          </p:cNvPicPr>
          <p:nvPr/>
        </p:nvPicPr>
        <p:blipFill>
          <a:blip r:embed="rId2"/>
          <a:srcRect l="22862" r="2286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短期贷款</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短期贷款具有灵活性高、手续简便、融资成本低等优点，但同时也存在还款压力较大、风险较高等缺点。</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短期贷款是银行或其他金融机构向企业或个人提供的期限较短的贷款，通常用于满足临时性、季节性的资金需求。</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含义</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在国际贸易中，短期贷款可以用于支持买方的购货资金或卖方的生产资金。贷款期限一般不超过一年，利率根据市场条件和借款人信用状况而定。</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运作方式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中长期国际贸易信贷</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义：出口信贷是一种国际信贷方式，它是一国政府为支持和扩大本国大型设备等产品的出口，增强国际竞争力，对出口产品给予利息补贴、提供出口信用保险及信贷担保，鼓励本国的银行或非银行金融机构对本国的出口商或外国的进口商（或其银行）提供利率较低的贷款，以解决本国出口商资金周转的困难，或满足外国进口商对本国出口商支付货款的要求。</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类型：包括卖方信贷和买方信贷。</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期限：一般为1至5年或5年以上，属中长期信贷。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出口信贷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进口信贷是一种国际信贷方式，是一国政府或银行为了支持本国的进口贸易，促进本国经济增长和产业发展，向本国的进口商或外国出口商提供的贷款。</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包括商业性贷款和政策性贷款。</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期限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一般为1年以上，属中长期信贷。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进口信贷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福费廷（Forfaiting），即未偿债务买卖，是指延期付款的大宗贸易交易中，出口商把经进口商承兑的，或经第三方担保的，期限在半年至五六年的远期汇票，无追索权地售予出口商所在地的银行或大金融公司，提前取得现款的一种资金融通形式，它是出口信贷的一种类型。</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一般为中长期，多在1年以上，5-10年不等。</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无追索权买断、固定利率、期限灵活、风险转移等。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期限</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福费廷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https://d.book118.com/826134003203010050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2024-09-16T04:17:55.560</cp:lastPrinted>
  <dcterms:created xsi:type="dcterms:W3CDTF">2024-09-15T20:17:55Z</dcterms:created>
  <dcterms:modified xsi:type="dcterms:W3CDTF">2024-09-15T20:17:57Z</dcterms:modified>
</cp:coreProperties>
</file>