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D3EB5-3090-487B-95F7-569128794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7C04A3-2492-44C3-AB20-045AFAAE7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15185D-716D-41D0-8BE8-C099953A7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8E6B26-9EDB-4E2D-8DF2-1F1CC5A3B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B7BDB5-6BE4-4CA9-889F-983A35D19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D7323D-4CFA-482E-A629-087A71DB1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65F14B-F3E9-45AF-B839-09EBCE888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A015E9-B733-4E35-BE8B-E7EC64D9B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62EFD9-7F50-4D2A-BBF1-4C029C7F2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EDBF9E-725D-4F8F-9BA0-4D9F10200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0D393B-65A3-46BE-8C19-7A0539755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135002110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胎儿体重护理方法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胎儿体重的影响因素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胎儿体重护理方法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59" r="324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831" r="2883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胎儿体重的重要性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胎儿体重过轻或过重都可能对母婴健康产生不良影响，如增加难产风险、出生后易患病等。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胎儿体重是反映胎儿生长发育的重要指标之一，合理的体重有助于胎儿正常发育和出生后的健康。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008" r="600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胎儿体重过轻或过重的后果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胎儿体重过轻可能导致低血糖、低钙血症、低镁血症等并发症，影响胎儿的神经系统发育。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胎儿体重过重则可能增加孕妇妊娠期糖尿病、妊娠期高血压等并发症的风险，增加难产和新生儿损伤的可能性。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胎儿体重的影响因素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遗传基因对胎儿的体重有一定影响，父母的遗传背景可能导致胎儿出生时体重偏轻或偏重。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家族中存在肥胖或糖尿病等代谢性疾病史，也可能增加胎儿出生时体重偏高的风险。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母体营养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孕期母体的营养摄入对胎儿的体重有显著影响。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过度摄入热量和脂肪可能导致胎儿体重偏大，而营养不良则可能导致胎儿体重偏轻。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2007" r="32007"/>
          <a:stretch>
            <a:fillRect/>
          </a:stretch>
        </p:blipFill>
        <p:spPr>
          <a:xfrm>
            <a:off x="939482" y="1415327"/>
            <a:ext cx="4843294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母体的健康状况，如妊娠糖尿病、妊娠高血压等，可能对胎儿的体重产生影响。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这些疾病可能影响母体对胎儿的营养供给，从而导致胎儿体重异常。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母体健康状况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孕期的生活方式，如运动、吸烟、饮酒等，也可能对胎儿的体重产生影响。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孕期适当的运动、戒烟戒酒等健康生活方式有助于维持胎儿的正常体重。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其他环境因素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胎儿体重护理方法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合理饮食是胎儿体重护理的关键，孕妇应遵循营养均衡、适量、多样化的原则。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孕妇应摄入足够的蛋白质、碳水化合物、脂肪、维生素和矿物质，以满足胎儿的生长发育需求。同时，应避免过度摄入高热量、高糖分和高脂肪的食物，以免造成胎儿过大或孕妇体重过重。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https://d.book118.com/826135002110010100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2024-09-24T11:35:08.542</cp:lastPrinted>
  <dcterms:created xsi:type="dcterms:W3CDTF">2024-09-24T03:35:08Z</dcterms:created>
  <dcterms:modified xsi:type="dcterms:W3CDTF">2024-09-24T03:35:10Z</dcterms:modified>
</cp:coreProperties>
</file>