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56282D-C753-4EC3-8AF4-AA6F6DEAD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AD2986-F658-4AB9-8658-F4164F8B9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FD9BEE-15AE-4606-9E4D-DF3F3F873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D7A576-7ED3-4DA2-A337-730402F96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2232CD-00C9-475E-8E0C-9C6604A9F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93D4FE-AFFD-4C07-A6F2-566645F1D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256C0B-D69B-44DC-A939-9FE90B306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366F23-79A3-49B4-B859-958A22466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A59E1D-A733-4130-BAE9-2E2611D49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4B8B39-B346-4BF8-86BB-CC088D2B4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FAAB65-C1E2-4C18-86E0-BBE09F356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614020323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智能护理数字化时代的医疗卫生改革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数字化时代下的医疗卫生改革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智能护理在医疗卫生改革中的作用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智能护理的实践与应用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面临的挑战与未来发展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随着数字化时代的到来，传统医疗卫生行业面临着巨大的挑战和机遇。智能护理作为数字化医疗的重要组成部分，对于提高医疗效率、改善患者体验、降低医疗成本等方面具有重要意义。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医疗卫生改革背景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通过运用人工智能、大数据、物联网等先进技术，实现医疗信息的智能化处理、医疗资源的优化配置、医疗服务的个性化提供，有助于解决当前医疗卫生领域存在的诸多问题，推动医疗卫生事业的可持续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智能护理的意义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我国政府对医疗卫生事业的投入不断增加，智能护理得到了广泛关注和应用。一些大型医疗机构和互联网企业纷纷布局智能护理领域，推动医疗卫生数字化改革。然而，目前智能护理仍处于初级阶段，存在数据共享不足、技术应用不够成熟、人才短缺等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智能护理领域的研究和应用起步较早，已经形成了相对完善的智能护理体系。例如，美国、欧洲等国家的医疗机构普遍采用电子病历系统，实现了医疗信息的数字化管理；同时，这些国家还注重运用人工智能技术辅助医生进行诊断和治疗，提高了医疗服务的效率和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智能护理是一种结合人工智能、大数据、物联网等先进技术，为医疗卫生领域提供个性化、高效、便捷的护理服务的新模式。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智能护理具有数据驱动、个性化服务、跨领域协作和持续创新等特点，旨在提高护理质量和效率，降低医疗成本，改善患者体验。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智能护理在医疗卫生领域的应用广泛，包括慢性病管理、老年照护、康复训练、精神卫生、公共卫生应急等方面。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智能护理的应用能够显著提高护理服务的可及性、可负担性和可持续性，有助于缓解医疗资源紧张、提高医疗质量、促进健康公平。同时，智能护理还能带动相关产业的发展，创造更多的就业机会和经济效益。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应用领域及价值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数字化时代下的医疗卫生改革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0295" r="1029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485" r="248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数字化技术对医疗卫生领域的影响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信息化管理系统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通过电子病历、健康档案等信息化管理系统，实现医疗数据的集中管理和共享，提高医疗服务的效率和质量。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远程医疗服务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借助互联网和移动通信技术，患者可以通过远程医疗服务平台获得专业医生的咨询和诊疗服务，缓解看病难、看病贵的问题。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智能化医疗设备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利用人工智能、大数据等技术，开发智能化医疗设备，如智能诊断系统、智能辅助手术机器人等，提高医疗服务的精准度和便捷性。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251" r="252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改革医疗卫生服务流程，建立以患者为中心的服务模式，提高患者就医体验和满意度。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以患者为中心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通过数字化技术优化医疗资源配置，实现医疗资源的均衡分布和高效利用，缓解医疗资源紧张的问题。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借助数字化技术提升医疗服务质量，包括提高诊断准确率、降低医疗差错率、减少医疗事故等，保障患者安全。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鼓励医疗卫生机构和企业利用数字化技术进行创新和探索，推动医疗卫生行业的可持续发展。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推动医疗卫生行业创新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医疗卫生改革的方向与目标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智能护理在医疗卫生改革中的作用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通过智能护理系统，实现护理流程的自动化，减少人工操作，提高护理效率。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2292" r="22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自动化护理流程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利用大数据和人工智能技术，对患者病情进行精准评估，为护士提供个性化、精准化的护理决策支持。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精准化护理决策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通过智能设备对患者病情进行实时监控，及时发现病情变化，为医生提供准确、全面的患者信息。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实时化病情监控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提高医疗服务效率与质量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https://d.book118.com/826140203231010050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2024-09-16T10:24:54.320</cp:lastPrinted>
  <dcterms:created xsi:type="dcterms:W3CDTF">2024-09-16T02:24:54Z</dcterms:created>
  <dcterms:modified xsi:type="dcterms:W3CDTF">2024-09-16T02:24:56Z</dcterms:modified>
</cp:coreProperties>
</file>