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17DE4-E724-49B7-BCD0-0B1E4BB80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9481C-FF92-4FF3-91B3-3D6AC83FC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13291-326D-4990-BB1B-89FAA98CA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C897B-19F1-4903-938A-51E031BFB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1F9917-E4BC-47E8-97E8-C1E734D5C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14B817-73F3-4156-93B4-1084329A1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84A29F-061E-4FAB-B85B-C20F5C9F9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475C8D-B1F1-4E98-91E1-814E332B3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13289-AF2B-481D-80C1-3B4FFA356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439D5-CDFB-447A-9269-3986FA860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2C6B9-887F-405F-9D60-11A3E3C87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4100022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管帐师事务所试用期工作总结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对公司及部门的建议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与团队共同确定审计计划，明确审计范围、目标和时间表。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审计准备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实地考察被审计单位的经营场所、财务记录和资产状况，收集审计证据。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现场审计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根据审计发现的问题，提出调整建议，协助被审计单位规范财务管理。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审计调整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汇总审计结果，撰写审计报告，准确反映被审计单位的财务状况和经营成果。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审计报告编制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23965" r="2396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审计项目的执行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财务报表编制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根据会计准则和相关法律法规，为被审计单位编制财务报表。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财务报表审核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对财务报表进行细致的审核，确保数据的准确性和合规性。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运用财务分析工具和方法，对被审计单位的财务状况进行深入剖析，提供改进建议。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基于财务报表数据和市场趋势，对被审计单位的未来财务状况进行预测。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财务报表的编制与审核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5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跟踪研究税收政策变化，为被审计单位提供最新的税务咨询。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税务政策研究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指导被审计单位完成各类税务申报工作，确保其合规纳税。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税务申报指导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根据被审计单位的实际情况，为其制定合理的税务筹划方案，降低税负。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税务筹划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评估被审计单位的税务风险，提出风险防范措施，降低税务风险。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税务风险评估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税务咨询与筹划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及时回应客户的咨询和需求，提供专业、准确的解答。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客户需求响应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建立良好的客户关系，提高客户满意度，促进客户忠诚度。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定期向客户汇报项目进度，确保客户对项目进展情况的了解。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项目进度汇报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为客户提供持续的后续服务支持，确保客户长期合作的稳定性和连续性。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后续服务安排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客户沟通与服务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高效完成多个审计项目，确保客户的需求得到及时满足。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2000" b="2000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6046" b="16046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9238" r="9238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优化审计流程，提高工作效率，缩短项目周期。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与团队成员密切合作，共同推进项目进展，保证工作质量。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高效完成审计项目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严格把控财务报表的编制和审核流程，确保数据准确性和完整性。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发现并纠正多处财务报表错误，提高报表质量。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定期与客户沟通，确保财务信息的准确传达和及时反馈。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财务报表准确率提升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7" b="4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税务筹划方案得到客户认可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根据客户的实际情况，制定个性化的税务筹划方案。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深入了解税收政策，为客户提供合理合法的税务建议。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通过税务筹划方案的实施，为客户节省了大量税款，得到客户的高度评价。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积极与客户保持沟通，了解客户需求和反馈，提高客户满意度。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主动向客户介绍公司的最新动态和业务拓展计划，增强客户忠诚度。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通过优质的服务和专业的咨询，成功拓展了多个新客户。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客户关系维护与拓展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https://d.book118.com/826141000223010100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2024-09-25T03:22:37.616</cp:lastPrinted>
  <dcterms:created xsi:type="dcterms:W3CDTF">2024-09-24T19:22:37Z</dcterms:created>
  <dcterms:modified xsi:type="dcterms:W3CDTF">2024-09-24T19:22:39Z</dcterms:modified>
</cp:coreProperties>
</file>