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66DF84-A833-4E7B-B2C7-4A7907525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2EC66C-0B8B-43A8-A780-611600827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090513-E8B7-4EDD-B58E-4A0208FB0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59ABD8-7FC8-41C9-9D27-F7C68A2E3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0F8CE6-C2FD-49C5-8CFA-87BD2591A7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FD9A48-C635-4B51-A950-A7A5370441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499952-CEE1-451F-ADEB-5E92A0B914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CE9698-DC7C-4D1E-B5EB-D7DB08762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BAFD0-5C79-42EA-94A8-154A1056B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F5B98-DEBF-44E7-8A56-EABB97422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7878FE-7AFC-4478-B92A-0A446974B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4212221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护理综合质量管理</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护理质量概述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护理质量管理的核心要素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护理质量的持续改进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护理质量的监控与评估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护理质量的未来发展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护理质量概述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护理质量是指护理服务过程和效果满足服务对象明确和隐含需要的能力和程度。</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护理质量是衡量医院医疗服务水平的重要指标之一，也是评价护理人员综合素质的重要依据。</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保障患者安全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护理质量直接关系到患者的生命安全和身体健康，高质量的护理能够降低医疗差错和事故的发生率。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提升医院声誉和竞争力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良好的护理质量能够提升医院声誉和竞争力，吸引更多的患者前来就诊。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提高医疗质量和患者满意度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优质的护理服务能够提高医疗质量和患者满意度，减少医疗纠纷和投诉。</a:t>
            </a:r>
          </a:p>
        </p:txBody>
      </p:sp>
      <p:pic>
        <p:nvPicPr>
          <p:cNvPr id="10" name="Picture 10"/>
          <p:cNvPicPr>
            <a:picLocks noChangeAspect="1"/>
          </p:cNvPicPr>
          <p:nvPr/>
        </p:nvPicPr>
        <p:blipFill>
          <a:blip r:embed="rId2"/>
          <a:srcRect l="14542" r="14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评估护理服务流程是否规范、科学、符合医疗法规和标准。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服务流程的规范性和科学性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服务效果的评价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护理人员的素质和能力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护理安全和风险管理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通过患者满意度调查、护理效果评价等方式，对护理服务的效果进行评价。</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评估护理人员的专业素质、技能水平、沟通能力等，以确保其能够提供优质的护理服务。</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评估护理过程中的安全措施和风险管理，预防医疗差错和事故的发生。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护理质量的评估标准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护理质量管理的核心要素</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定期进行护理技能和职业素养培训，提高护理人员的专业水平和服务质量。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人员资质管理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人员考核与激励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确保护理人员具备相应的资质和资格，符合国家法律法规和行业标准。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建立科学的人员考核体系，实施奖惩制度，激励护理人员提高工作积极性和满意度。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制定并实施护理操作规程，确保护理服务规范化、标准化。</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标准化操作流程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定期评估护理流程，发现并改进存在的问题，提高工作效率和护理质量。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流程优化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利用信息技术手段，实现护理流程的信息化管理，提高管理效率和数据准确性。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信息化管理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及时识别和评估护理服务中存在的风险因素，确保安全。</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风险识别与评估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制定并实施有效的风险应对措施，降低风险发生概率和影响程度。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风险应对措施</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建立风险监控机制，持续监测并改进风险管理效果，提高护理安全水平。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风险监控与改进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护理质量的持续改进</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https://d.book118.com/826142122214010040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2024-09-07T09:44:13.512</cp:lastPrinted>
  <dcterms:created xsi:type="dcterms:W3CDTF">2024-09-07T01:44:13Z</dcterms:created>
  <dcterms:modified xsi:type="dcterms:W3CDTF">2024-09-07T01:44:15Z</dcterms:modified>
</cp:coreProperties>
</file>