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7BC5E-13F0-4E89-89E0-4518160A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7776E-03C1-47C6-B258-40AE7A201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708ED-35AA-4C13-A7BC-D74AD2B0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7791D-CDC7-45A7-A99D-84A553F6F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40360F-8D53-4941-8A35-61DCEA85C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CC44D-D0B0-49E6-B681-341C67B76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713EFE-0532-4BB7-82C6-51D000E6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CD07D-CC9C-439F-8E27-C6C8EE2F6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E685F-2D52-4939-B9EF-D8942E838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F8F7F-EDDD-4967-973F-0D5A33C8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586B0-16BB-4A1E-9E32-0C07F662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4315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安全小卫士 消防宣传月 让安全落地生根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安全小卫士介绍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消防宣传月活动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安全实践与演练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安全小卫士的未来发展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安全小卫士介绍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936" r="279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安全小卫士的起源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随着社会的发展和人们对安全的关注度不断提高，安全小卫士逐渐发展壮大，成为了一个拥有广泛影响力和知名度的公益组织。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安全小卫士起源于XXXX年，由一群热心公益事业的志愿者发起，旨在提高公众对安全问题的认识和意识。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75" r="25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安全小卫士的目标是提高公众对安全问题的认识和意识，减少安全事故的发生，保障人们的生命财产安全。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安全小卫士的宗旨是“让安全落地生根”，通过宣传教育、培训演练、志愿服务等多种方式，将安全知识传递给更多的人，让安全成为人们日常生活中的一种习惯。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安全小卫士的目标和宗旨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安全小卫士的工作内容包括开展安全宣传教育、组织培训演练、提供应急救援服务等。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年的努力，安全小卫士已经取得了显著的成果。据统计，安全小卫士已经累计开展宣传教育活动数千场，覆盖人数达到数百万人次，为提高公众安全意识、减少安全事故做出了积极贡献。同时，安全小卫士还获得了多项荣誉和奖项，得到了社会各界的广泛认可和赞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安全小卫士的工作内容和成果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消防宣传月活动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消防宣传月的意义和目的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增强全民消防安全意识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通过消防宣传月活动，普及消防安全知识，提高公众对火灾预防和应对的重视程度。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提升应急救援能力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通过宣传教育，增强社会各界的火灾应急救援能力，减少火灾事故造成的损失。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保障人民生命财产安全，维护社会稳定和谐。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440" r="2644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通过各种渠道，如媒体、网络、宣传册等，普及消防安全知识和技能。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开展消防安全知识宣传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组织消防安全演练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举办消防安全知识竞赛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推广消防安全文化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模拟火灾场景，进行应急疏散和救援演练，提高公众应对火灾的能力。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激发公众学习消防知识的热情，提高其消防安全意识。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通过举办讲座、展览等形式，传播消防安全文化，营造全社会共同关注消防安全的氛围。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消防宣传月的主要活动内容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公众可通过关注消防部门官方网站、微信公众号等途径获取活动信息，积极参与各项活动。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消防宣传月活动面向全社会公众，鼓励企事业单位、社区居民、学校师生等各类人员积极参与。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消防宣传月活动的参与方式和参与人员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https://d.book118.com/826143151222010051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2024-09-17T21:02:23.343</cp:lastPrinted>
  <dcterms:created xsi:type="dcterms:W3CDTF">2024-09-17T13:02:23Z</dcterms:created>
  <dcterms:modified xsi:type="dcterms:W3CDTF">2024-09-17T13:02:25Z</dcterms:modified>
</cp:coreProperties>
</file>