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64260-FAFC-449A-9BE3-23FB203C3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8E44E-140F-4734-8152-D0872BB9A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7FCFD-9BC1-4E0C-BAAF-BFE909382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69E72B-93E6-4B07-8392-BE38B3225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5DE643-757E-4F48-88D5-ECF80B59A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68F917-8B39-4BAD-A02D-CB4D66454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88791C-87A1-42BF-9DAE-AF3FEA6DA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58696-FBDB-4C8D-B2FA-EF73F3860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59550-629B-4B29-B126-48487BEBF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67518-A81A-4DFC-A53D-A0BEB576D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BB922-BBB4-4E42-9B4B-FA234F121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14405404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《区域活动的设计》ppt课件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区域活动概述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区域活动的设计原则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区域活动的类型与内容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区域活动的实施与管理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区域活动的案例分析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区域活动概述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区域活动是指在一定教育思想指导下，教师为幼儿提供合适的活动场地、材料、玩具和学具等，让幼儿自主选择活动内容，通过与材料、同伴、教师相互作用的活动得到全面发展。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自主性、个性化、探索性、互动性。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079" r="3607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636" r="2963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培养幼儿主动探索、自主学习、动手操作的能力，促进幼儿全面发展。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提高幼儿学习兴趣，培养良好学习习惯，促进个性发展，增强社会适应能力。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区域活动的目的和意义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从单一的活动区到多元的活动区，从自由选择到有目的、有计划地投放材料，从随意观察到科学观察。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起源于蒙台梭利教育法，强调幼儿自主探索和自由选择活动。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随着教育理念的不断更新，区域活动将更加注重个性化和多元化，更加注重与生活实际相结合，更加注重培养幼儿的创新能力和实践能力。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区域活动的历史与发展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区域活动的设计原则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目标导向原则是指在区域活动设计过程中，应以实现预设目标为首要考虑因素，确保活动内容、形式和组织方式与目标相一致。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在区域活动设计之初，应明确活动目标，包括知识技能目标、情感态度目标等。活动内容的选择、材料的投放以及活动的组织方式等都应紧紧围绕目标展开，确保活动效果的有效性和针对性。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目标导向原则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212" r="232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儿童为本原则是指在区域活动设计中，应充分考虑儿童的年龄特点、兴趣爱好和发展需求，以儿童的视角和需求为出发点进行设计。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区域活动设计过程中，应深入了解儿童的年龄特点、兴趣爱好和发展需求，根据儿童的认知和情感发展阶段来选择适宜的活动内容、材料和形式。同时，应注重儿童的参与感和体验感，让儿童在活动中感受到快乐和成就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儿童为本原则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安全卫生原则是指在区域活动设计中，应高度重视活动的安全性和卫生状况，确保儿童在活动过程中的安全和健康。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区域活动设计过程中，应严格遵守安全卫生规定，选择无毒、无害、环保的活动材料，合理设置活动区域和布局，消除安全隐患。同时，应加强活动过程中的卫生管理，定期清洁消毒活动设施和材料，确保儿童在安全卫生的环境中进行活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安全卫生原则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创新性原则是指在区域活动设计中，应注重创新思维和创意元素的运用，使活动具有新颖性和独特性。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区域活动设计过程中，应敢于突破传统思维模式，尝试引入新的活动形式、内容和组织方式。同时，应注重培养儿童的创造力和想象力，鼓励他们尝试不同的方法和途径来完成任务，激发他们的创新意识和创造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趣味性原则是指在区域活动设计中，应注重活动的趣味性和吸引力，使儿童对活动产生浓厚的兴趣和参与热情。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区域活动设计过程中，应充分考虑儿童的认知特点和兴趣爱好，通过引入游戏、竞赛、互动等形式，增加活动的趣味性和互动性。同时，应注重活动的情节和情境设计，让儿童在活动中感受到快乐和满足感，激发他们的积极性和主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趣味性原则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https://d.book118.com/826144054041010041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2024-09-08T01:05:44.807</cp:lastPrinted>
  <dcterms:created xsi:type="dcterms:W3CDTF">2024-09-07T17:05:44Z</dcterms:created>
  <dcterms:modified xsi:type="dcterms:W3CDTF">2024-09-07T17:05:46Z</dcterms:modified>
</cp:coreProperties>
</file>