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8" r:id="rId2"/>
    <p:sldMasterId id="214748371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318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image" Target="../media/image8.jpe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image" Target="../media/image8.jpeg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125.xml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0.png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tags" Target="../tags/tag151.xml" /><Relationship Id="rId3" Type="http://schemas.openxmlformats.org/officeDocument/2006/relationships/image" Target="../media/image10.png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8.jpeg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image" Target="../media/image11.png" /><Relationship Id="rId6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2" Type="http://schemas.openxmlformats.org/officeDocument/2006/relationships/image" Target="../media/image10.png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7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8.xml" /><Relationship Id="rId10" Type="http://schemas.openxmlformats.org/officeDocument/2006/relationships/image" Target="../media/image11.png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image" Target="../media/image11.png" /><Relationship Id="rId8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8F279-79CF-442C-858C-04C961399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42D61-1549-41B4-8CF1-BFF5A1C36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D5509-A224-4F09-94FD-9799BC372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C7B8D-214F-4EB1-B123-9F03517B4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064A6B-FCED-4CE8-ADA6-5C7A85DF2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CE8D6E-C312-4C87-A558-B33C1BD6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E589B-612E-4DE9-936B-08EB6E0BC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D6F9B-F430-42FF-86DB-A5E946CB2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F141B-A1AF-4448-AE17-A46433AA9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B16F2-BD78-4066-87BA-37199F1FF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E93DF-2C06-4888-BFB8-44EB73C6B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13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27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4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69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75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7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84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8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90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8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9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99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9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30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308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30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314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3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31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4410311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基于农户土地利用行为的北京大兴区耕地质量评价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中国农业的发展和城市化进程的加速，耕地的质量和可持续利用成为了社会的焦点。特别是在城市化地区，如北京大兴区，耕地质量的保持和提升对于保障粮食安全、促进农业现代化发展具有重要意义。本次演示以大兴区为例，基于农户土地利用行为，对其耕地质量进行评价，以期为区域农业的可持续发展提供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农户作为土地利用的主体，其行为直接影响到耕地质量。在北京市大兴区，农户在土地利用方面主要有以下几个特点：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1、多样化种植：大兴区农户在种植作物方面表现出多样性。他们不仅种植粮食作物，还种植蔬菜、水果、花卉等经济作物。这种多样化种植有利于保持土壤肥力，提高土地利用效率。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2、农业技术创新：近年来，大兴区农户积极引进和应用农业新技术，如节水灌溉、精准施肥等，以提高土地的生产力。这些技术的应用有助于提高耕地质量，同时降低对环境的负面影响。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3、耕地保护意识：随着环保意识的提高，大兴区农户对耕地保护越来越重视。他们积极参与土地流转、土地复垦等耕地保护活动，为提高耕地质量做出了贡献。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3、耕地保护意识：随着环保意识的提高，大兴区农户对耕地保护越来越重视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3、耕地保护意识：随着环保意识的提高，大兴区农户对耕地保护越来越重视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1、土壤质量：土壤是大兴区耕地质量评价的关键因素。应土壤肥力、土壤污染状况等指标。针对大兴区的实际情况，可采取合适的方法和技术手段提升土壤质量。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3、耕地保护意识：随着环保意识的提高，大兴区农户对耕地保护越来越重视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2、土地利用效率：在满足粮食安全的前提下，提高土地利用效率是大兴区农户的重要目标。因此，应土地利用效率的评价，包括单位面积产量、单位面积产值等指标。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3、耕地保护意识：随着环保意识的提高，大兴区农户对耕地保护越来越重视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生态环境保护：生态环境保护是耕地质量评价的重要内容之一。农户应采取可持续的土地利用方式，以维护和改善大兴区的生态环境。为此，我们应农膜使用情况、农药使用量等环境友好型农业活动的实施情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3、耕地保护意识：随着环保意识的提高，大兴区农户对耕地保护越来越重视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4、农业投入品管理：农业投入品管理是耕地质量评价的重要环节之一。农户应加强农业投入品的管理，包括肥料、农药、种子等的使用和储存，以减少对环境的影响。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3、耕地保护意识：随着环保意识的提高，大兴区农户对耕地保护越来越重视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5、政策支持：政策支持是影响大兴区耕地质量的重要因素之一。政府应加大对农业的支持力度，提高农户的技术水平和管理水平，以促进耕地质量的提升。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鄱阳湖区作为中国重要的粮食生产基地，其耕地资源的保护和利用具有重大意义。然而，随着社会经济的发展和城市化进程的加快，该地区的耕地质量面临着下降的威胁。因此，本次演示旨在基于耕地质量评价的基础上，为鄱阳湖区的耕地整理规划提供科学依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二、鄱阳湖区耕地质量评价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1、评价方法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1、评价方法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为了准确评估鄱阳湖区耕地质量，我们采用了综合评价法。该方法考虑了土壤质量、农田基础设施、环境条件等多个因素，能够全面反映耕地的综合利用价值。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2、评价结果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2、评价结果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根据评价结果，鄱阳湖区的耕地质量总体上呈现出良好的状态。大部分耕地属于一级和二级，这些耕地具有较高的生产潜力。然而，仍有部分耕地属于三级和四级，这些耕地的生产能力相对较低，需要采取措施进行改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三、基于耕地质量评价的耕地整理规划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1、整理规划目标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1、整理规划目标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基于耕地质量评价结果，我们的整理规划目标包括：提高低质量耕地的生产能力，优化耕地布局，提高农田基础设施水平，加强农业生态环境保护。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https://d.book118.com/826144103113010041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25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隶书</vt:lpstr>
      <vt:lpstr>汉仪尚巍手书W</vt:lpstr>
      <vt:lpstr>Calibri Light</vt:lpstr>
      <vt:lpstr>仿宋</vt:lpstr>
      <vt:lpstr>Office Theme</vt:lpstr>
      <vt:lpstr>基于农户土地利用行为的北京大兴区耕地质量评价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2024-09-08T08:30:19.001</cp:lastPrinted>
  <dcterms:created xsi:type="dcterms:W3CDTF">2024-09-08T00:30:19Z</dcterms:created>
  <dcterms:modified xsi:type="dcterms:W3CDTF">2024-09-08T00:30:24Z</dcterms:modified>
</cp:coreProperties>
</file>