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C7583-A297-40A5-9518-AEC28BA7D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85C29-C22F-42D6-BAB6-D33E70A83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96861-1805-4EF2-A2B3-9060129A5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0F15D-5099-4BC7-8548-563241D59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E5833F-145A-4266-ADE0-0DB65D5A5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57BBA7-6138-4F23-A7CD-E84045248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7FD95B-125E-4597-9DF7-B4D037D48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0539A-A17B-42BA-864E-B4D46F98E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818B0-BB76-4242-8BAD-86C50CB1B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9997F-2D30-4DFA-836D-B9E1E59B9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BA164-6692-465C-94AF-1324B0528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441200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护理札记读书心得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护理札记内容概述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读书心得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护理札记的价值和影响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出版年份：XXXX年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出版社：XX出版社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内容概述：本书主要记录了作者在护理工作中的所见所闻，以及对护理工作的思考和感悟。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书籍类型：护理札记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41" r="1494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了解护理工作的实际情况，提高自己的护理技能和素养。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人们对健康的需求越来越高，护理工作也越来越受到重视。作为一名护理专业的学生，我深知护理工作的重要性和挑战性，因此决定阅读《护理札记》来更深入地了解护理工作的实际情况和技能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护理札记内容概述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强调对患者的尊重和关爱，关注患者的心理需求，提供人性化的护理服务。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尊重与关爱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917" b="9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科学性与专业性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54" r="1335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注重护理实践的科学性和专业性，遵循医学规律，提高护理质量和安全。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强调团队协作和有效沟通，建立良好的医护关系，共同为患者提供优质的医疗服务。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介绍基础护理技能，如测量生命体征、给药、输液等，确保患者得到及时、准确的护理服务。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针对不同专科的需求，提供专业的护理技能和方法，如急救护理、康复护理等。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关注患者的心理状态，提供心理支持和疏导，帮助患者缓解焦虑、抑郁等情绪问题。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心理护理技能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护理技巧和方法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常见病例护理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介绍常见病例的护理方法和注意事项，如高血压、糖尿病等慢性病的护理。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危重病例护理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分享危重病例的护理经验和方法，如心肺复苏、紧急抢救等。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个性化护理案例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展示个性化护理的实践案例，强调根据患者的具体情况制定个性化的护理计划。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读书心得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通过阅读《护理札记》，我深刻认识到护理工作在医疗体系中的关键作用，它不仅是治疗的一部分，更是关乎患者生活质量和康复进程的重要环节。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护理工作的多维度性质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护理工作涉及的领域远不止是技术操作，还包括心理支持、健康教育、病情观察等多方面，要求护理人员具备全面的知识和技能。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25" r="23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对护理工作的认识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https://d.book118.com/826144120013010100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2024-09-23T21:23:28.882</cp:lastPrinted>
  <dcterms:created xsi:type="dcterms:W3CDTF">2024-09-23T13:23:28Z</dcterms:created>
  <dcterms:modified xsi:type="dcterms:W3CDTF">2024-09-23T13:23:30Z</dcterms:modified>
</cp:coreProperties>
</file>