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EE3DCC-903A-45A7-A2D8-3E71C695EE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19B5F7-0299-420B-ADB8-1C5697517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FDE28F-4455-4998-AFED-29EC5961A4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1BD9FC-E4A3-42B1-B278-7EF8C2EA6E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F3367D-2C11-4E93-BFFB-543857DEC0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D5938D-1618-4A33-961A-52AD224DB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3DB0E8-C93B-4896-94AD-3B1443723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9AFEAB-1043-4FCD-8954-20E4C4822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A383DE-5D2C-4B4C-9BD6-833A6D7B61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0EE3DE-848C-411D-9385-CC3F22E48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CA9A38-1B81-42C7-9D8E-30048CF6C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150042201010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中水回用系统的经济性评价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中水回用系统概述
 经济性评价方法介绍
 系统建设投资分析
 运行成本分析
 经济效益评估
 技术经济比较分析
 回收率与经济效益关系
 政策影响因素探讨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中水回用系统概述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中水回用系统的经济性评价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中水回用系统概述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中水回用系统定义：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中水回用系统是指将生活污水、工业废水经过处理后，达到一定水质标准，再用于非饮用目的的过程。</a:t>
            </a:r>
          </a:p>
          <a:p>
            <a:r>
              <a:t>2. 该过程可以实现水资源的重复利用和减少对新鲜水源的需求。</a:t>
            </a:r>
          </a:p>
          <a:p>
            <a:r>
              <a:t>3. 中水回用系统是现代城市节水和环保的重要手段之一。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中水回用技术类型：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根据技术特点，中水回用系统主要分为物理处理法、化学处理法、生物处理法等。</a:t>
            </a:r>
          </a:p>
          <a:p>
            <a:r>
              <a:t>2. 物理处理法包括沉淀、过滤、离心分离等；化学处理法包括絮凝、沉淀、氧化还原等；生物处理法则涉及活性污泥法、生物膜法等。</a:t>
            </a:r>
          </a:p>
          <a:p>
            <a:r>
              <a:t>3. 各种技术的选择应根据废水来源和回用水质要求来确定。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中水回用系统概述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中水回用系统的组成：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中水回用系统通常由预处理单元、主处理单元、深度处理单元及消毒单元四部分构成。</a:t>
            </a:r>
          </a:p>
          <a:p>
            <a:r>
              <a:t>2. 预处理单元主要用于去除大颗粒悬浮物和沉淀物；主处理单元通过生物或化学方式去除有机物和氨氮等有害物质；</a:t>
            </a:r>
          </a:p>
          <a:p>
            <a:r>
              <a:t>3. 深度处理单元进一步去除剩余的污染物，以确保出水水质达标；消毒单元则采用氯气、臭氧等方式杀灭细菌和病毒。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中水回用的应用领域：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中水回用广泛应用于城市景观水系补充、绿化灌溉、公共设施冲洗等领域。</a:t>
            </a:r>
          </a:p>
          <a:p>
            <a:r>
              <a:t>2. 在工业领域，中水回用可为冷却水、循环水补水、生产用水等方面提供资源。</a:t>
            </a:r>
          </a:p>
          <a:p>
            <a:r>
              <a:t>3. 此外，干旱地区居民区的生活用水供应也可通过中水回用得到保障。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中水回用系统概述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中水回用的经济效益：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中水回用可降低新水取用量，节约水资源费用，并减轻了对环境的压力。</a:t>
            </a:r>
          </a:p>
          <a:p>
            <a:r>
              <a:t>2. 系统运行成本主要包括电费、药剂费、维修费等，总体上与传统排水系统相比更具经济性。</a:t>
            </a:r>
          </a:p>
          <a:p>
            <a:r>
              <a:t>3. 随着技术的进步和政策的支持，中水回用系统的投资回报期将进一步缩短。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中水回用的发展趋势：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随着我国水资源短缺问题日益严重，政府对中水回用的推广力度不断加大。</a:t>
            </a:r>
          </a:p>
          <a:p>
            <a:r>
              <a:t>2. 技术方面，新型高效、节能、环保的处理工艺将得到广泛应用。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经济性评价方法介绍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中水回用系统的经济性评价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经济性评价方法介绍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成本估算：准确评估中水回用系统的建设和运行成本，包括设备投资、能源消耗、维护费用等。</a:t>
            </a:r>
          </a:p>
          <a:p>
            <a:r>
              <a:t>2. 效益计算：考察系统在节水、减污等方面的经济收益，如节约自来水费、减少排污费等。</a:t>
            </a:r>
          </a:p>
          <a:p>
            <a:r>
              <a:t>3. 盈亏平衡点：通过敏感性分析确定项目的盈亏平衡点，以判断项目可行性。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风险评估：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技术风险：评估采用的技术成熟度、稳定性和适用性，避免因技术问题导致的经济损失。</a:t>
            </a:r>
          </a:p>
          <a:p>
            <a:r>
              <a:t>2. 市场风险：考虑政策环境、市场接受程度等因素对项目收益的影响。</a:t>
            </a:r>
          </a:p>
          <a:p>
            <a:r>
              <a:t>3. 财务风险：分析项目的财务稳定性，如资金筹措、债务偿还能力等。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成本效益分析：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经济性评价方法介绍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生命周期评价：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环境影响：量化中水回用过程中的资源消耗和环境污染，为优化设计提供依据。</a:t>
            </a:r>
          </a:p>
          <a:p>
            <a:r>
              <a:t>2. 经济性能：从全寿命周期角度评价系统的经济效益，提高整体经济性。</a:t>
            </a:r>
          </a:p>
          <a:p>
            <a:r>
              <a:t>3. 持续改进：基于LCA结果持续改进系统设计，实现经济与环保双重目标。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多元评价方法集成：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多元化评价指标：综合考虑经济效益、社会效益、环境效益等多个方面。</a:t>
            </a:r>
          </a:p>
          <a:p>
            <a:r>
              <a:t>2. 专家打分法：邀请领域专家对各项指标进行评分，结合权重得出综合评价结果。</a:t>
            </a:r>
          </a:p>
          <a:p>
            <a:r>
              <a:t>3. 数据包络分析：运用DEA模型进行效率评价，找出最优决策单元。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 经济性评价方法介绍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投入产出分析：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投入分析：统计中水回用系统所需的各种投入资源，如资本投入、人力投入等。</a:t>
            </a:r>
          </a:p>
          <a:p>
            <a:r>
              <a:t>2. 产出分析：衡量系统的实际产出，如处理水量、水质达标率等。</a:t>
            </a:r>
          </a:p>
          <a:p>
            <a:r>
              <a:t>3. 投入产出比：通过对投入和产出数据的对比分析，评价系统的经济效果。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不确定性分析：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参数不确定性：针对评价指标中的不确定因素进行敏感性分析。</a:t>
            </a:r>
          </a:p>
          <a:p>
            <a:r>
              <a:t>2. 风险识别：识别可能导致项目失败的风险因素，并采取相应的风险管理措施。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系统建设投资分析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中水回用系统的经济性评价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系统建设投资分析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设备选型与投资成本的关系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设备选型是决定系统建设投资的重要因素之一。在选择设备时，需要充分考虑设备的性能、质量、使用寿命等因素，以及设备的运行维护费用。</a:t>
            </a:r>
          </a:p>
          <a:p>
            <a:r>
              <a:t>2. 为了降低系统建设投资，可以选择性价比高的设备，并且尽可能减少设备的数量和种类，以简化系统结构并降低成本。</a:t>
            </a:r>
          </a:p>
          <a:p>
            <a:r>
              <a:t>3. 随着技术的发展和市场竞争的加剧，设备价格逐渐下降，这为中水回用系统的普及提供了更好的条件。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施工难度与投资成本的关系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施工难度也是影响系统建设投资的因素之一。复杂的施工现场可能需要更多的施工人员和更长的施工时间，从而增加人工和时间成本。</a:t>
            </a:r>
          </a:p>
          <a:p>
            <a:r>
              <a:t>2. 为了避免施工难度过大导致的成本增加，可以采用先进的施工技术和工艺，以提高施工效率和降低施工风险。</a:t>
            </a:r>
          </a:p>
          <a:p>
            <a:r>
              <a:t>3. 在设计阶段，可以通过优化布局和管道走向等方式，降低施工难度和成本。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系统建设投资分析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系统规模与投资成本的关系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系统规模是决定系统建设投资的关键因素之一。大型系统通常需要更高的初期投入，但单位水量的投资成本较低；小型系统则相反。</a:t>
            </a:r>
          </a:p>
          <a:p>
            <a:r>
              <a:t>2. 在确定系统规模时，需要综合考虑水质、水量、用户需求等因素，以实现最佳经济效益。</a:t>
            </a:r>
          </a:p>
          <a:p>
            <a:r>
              <a:t>3. 随着市场需求的增长和技术的进步，未来中水回用系统的规模将会不断扩大，而单位水量的投资成本也会逐步降低。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政策补贴与投资成本的关系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政府对于中水回用系统的建设和运营给予了一定的政策支持和补贴，这对于降低系统建设投资具有积极意义。</a:t>
            </a:r>
          </a:p>
          <a:p>
            <a:r>
              <a:t>2. 在申请政策补贴时，需要注意满足相关要求和规定，并且及时了解政策变化情况，以便充分利用政策优势。</a:t>
            </a:r>
          </a:p>
          <a:p>
            <a:r>
              <a:t>3. 随着环保意识的提升和政策支持力度的加大，未来政策补贴将成为中水回用系统经济性评价中的一个重要方面。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系统建设投资分析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运维成本是决定中水回用系统经济性的另一个重要因素。高运维成本将直接影响到系统的长期盈利能力。</a:t>
            </a:r>
          </a:p>
          <a:p>
            <a:r>
              <a:t>2. 在设计和施工过程中，应该考虑到系统运维的便捷性和可维护性，降低后期运维成本。</a:t>
            </a:r>
          </a:p>
          <a:p>
            <a:r>
              <a:t>3. 随着技术的发展和运维经验的积累，未来的中水回用系统将会更加智能化和自动化，进一步降低运维成本并提高经济效益。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环境效益与投资回报的关系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中水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运维成本与投资回报的关系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运行成本分析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中水回用系统的经济性评价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运行成本分析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中水回用系统的运行成本构成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能源消耗费用</a:t>
            </a:r>
          </a:p>
          <a:p>
            <a:r>
              <a:t>2. 操作和维护费用</a:t>
            </a:r>
          </a:p>
          <a:p>
            <a:r>
              <a:t>3. 化学药剂费用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能源消耗费用分析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设备动力需求</a:t>
            </a:r>
          </a:p>
          <a:p>
            <a:r>
              <a:t>2. 热能供应考虑</a:t>
            </a:r>
          </a:p>
          <a:p>
            <a:r>
              <a:t>3. 可再生能源利用评估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运行成本分析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操作与维护费用研究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人员工资与培训投入</a:t>
            </a:r>
          </a:p>
          <a:p>
            <a:r>
              <a:t>2. 设备检修周期与频率</a:t>
            </a:r>
          </a:p>
          <a:p>
            <a:r>
              <a:t>3. 备件更换成本核算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化学药剂费用计算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药剂种类与用量评估</a:t>
            </a:r>
          </a:p>
          <a:p>
            <a:r>
              <a:t>2. 药剂价格变动影响</a:t>
            </a:r>
          </a:p>
          <a:p>
            <a:r>
              <a:t>3. 环保型药剂选用考量</a:t>
            </a: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https://d.book118.com/826150042201010044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9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中水回用系统概述</vt:lpstr>
      <vt:lpstr>#. 中水回用系统概述</vt:lpstr>
      <vt:lpstr>#. 中水回用系统概述</vt:lpstr>
      <vt:lpstr>#. 中水回用系统概述</vt:lpstr>
      <vt:lpstr> 经济性评价方法介绍</vt:lpstr>
      <vt:lpstr>#. 经济性评价方法介绍</vt:lpstr>
      <vt:lpstr>#. 经济性评价方法介绍</vt:lpstr>
      <vt:lpstr>#. 经济性评价方法介绍</vt:lpstr>
      <vt:lpstr> 系统建设投资分析</vt:lpstr>
      <vt:lpstr> 系统建设投资分析</vt:lpstr>
      <vt:lpstr> 系统建设投资分析</vt:lpstr>
      <vt:lpstr> 系统建设投资分析</vt:lpstr>
      <vt:lpstr> 运行成本分析</vt:lpstr>
      <vt:lpstr> 运行成本分析</vt:lpstr>
      <vt:lpstr> 运行成本分析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2024-09-13T05:07:26.272</cp:lastPrinted>
  <dcterms:created xsi:type="dcterms:W3CDTF">2024-09-12T21:07:26Z</dcterms:created>
  <dcterms:modified xsi:type="dcterms:W3CDTF">2024-09-12T21:07:28Z</dcterms:modified>
</cp:coreProperties>
</file>