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C77C-B502-4B26-AB27-F9D4BEB35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017F7-CF86-49C8-8BF6-96D8E0990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99E0E-B6A7-406C-AF65-1C8B6DE5A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FF51F-4420-4556-A2D4-94DA064F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AAF93-8074-4E19-B110-FB9434ECB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00942-49D0-4B20-876D-7A799B3A6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0495B-B348-4DA9-9B3B-340F0CF85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DAE18-8BA7-47FB-9D8E-AF7D45E4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3858E-E3A9-498A-A615-9C6DCBCE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72E7D-EF3A-47C5-9F19-DA4FC60A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A2156-9D5A-4AC3-8813-C1EFB12CD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5005405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非谓语动词思路清晰课件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非谓语动词的用法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非谓语动词的句法功能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非谓语动词的独立主格结构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非谓语动词的练习与解析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非谓语动词是指在句子中不作谓语的动词。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非谓语动词是动词的一种形式，它们在句子中不作为主要谓语出现，而是作为其他成分，如主语、宾语、状语等。非谓语动词不受主语的人称和数的限制。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非谓语动词可以分为不定式、动名词和分词三大类。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不定式是指以“to”为引导词的动词形式，可以表示目的、结果或动作的全过程。动名词是指以“-ing”为结尾的动词形式，表示正在进行的动作或状态。分词则包括现在分词和过去分词，表示被动或完成的动作。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非谓语动词具有时态和语态的变化，与谓语动词相互呼应。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时态包括一般式、完成式、进行式等，分别表示不同的时间状态。非谓语动词的语态包括主动语态和被动语态，表示动作的执行者和承受者之间的关系。非谓语动词的时态和语态变化可以增强句子的表达力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非谓语动词的时态和语态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非谓语动词的用法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不定式可以作为主语、宾语、表语、定语、状语和补足语。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不定式可以表示目的、结果、条件和让步。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不定式可以表示一种意愿或愿望，常用于表达一种理想或期望。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不定式的用法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动名词可以表示一种行为或状态，常用于描述一种习惯或爱好。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动名词可以表示一种经验或经历，常用于表达一种感受或情感。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动名词可以作为主语、宾语和表语。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动名词的用法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现在分词可以作为定语、状语和补足语。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过去分词可以作为定语、表语和补足语。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分词可以表示一种状态或动作，常用于描述一种场景或事件。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分词的用法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非谓语动词可以表示一种虚拟语气，常用于表达一种假设或条件。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非谓语动词可以表示一种强调语气，常用于强调某个动作或状态。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非谓语动词可以表示一种倒装结构，常用于表达一种强调或对比。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非谓语动词的特殊用法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非谓语动词的句法功能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非谓语动词在句子中可以作为主语，表示动作或状态。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非谓语动词作为主语时，通常表示整个句子的核心动作或状态，可以是不定式、动名词或分词形式。例如，“To learn English is important”（学习英语很重要）中，不定式“To learn English”作为主语，强调了学习英语的重要性。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作主语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https://d.book118.com/826150054050010100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2024-09-24T06:05:39.018</cp:lastPrinted>
  <dcterms:created xsi:type="dcterms:W3CDTF">2024-09-23T22:05:39Z</dcterms:created>
  <dcterms:modified xsi:type="dcterms:W3CDTF">2024-09-23T22:05:40Z</dcterms:modified>
</cp:coreProperties>
</file>