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391AF-0624-47A7-995D-5656E0A4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AA96E-851F-4B20-9EE7-2BD5B70CA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D8809-B95F-4E86-9EE7-7D5598419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74F3F-11B5-4DD7-9D2D-EAA05613A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31962-E40C-4B85-A6A7-A48AA78A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B549BA-C3E2-4D1E-BD79-EFC06381E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93F94-B9A0-4699-9B13-CC2DB51BD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D5E75-A3C4-4BC2-B0A9-57C743495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C8C81-82D3-4357-BB56-09B179D5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FE104-7009-4070-BDA5-F7B2CDF2F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48A34-030B-4CAC-92A6-C345FDEBE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51154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急诊科病情紧急改变的护理措施与原则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病情紧急改变识别与评估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紧急护理措施实施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团队协作与沟通在急救中作用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法律法规与伦理道德在急救中体现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病情紧急改变识别与评估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昏迷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病人意识丧失，对外界刺激无反应，呼吸、脉搏等生命体征存在。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心跳呼吸骤停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病人突然出现意识丧失，大动脉搏动消失，呼吸停止。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病人表现为面色苍白，四肢湿冷，脉搏细速，尿量减少等。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病人全身或局部肌肉不自主收缩，表现为肢体抽动、牙关紧闭等。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大咯血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病人喉部以下的呼吸器官出血，经咳嗽动作从口腔排出，表现为突然大量咯血或痰中带血。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常见紧急病情变化类型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详细询问病人或家属有关病人的病史、症状、体征等信息。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通过测量病人的体温、脉搏、呼吸、血压等生命体征来评估病情。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通过视、听、触、嗅等感觉器官来观察病人的精神状态、面色、呼吸、循环等状况。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采用国际通用的评分系统如APACHE II评分、MEWS评分等对病人病情进行量化评估。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85" b="1828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早期预警评分（EWS）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通过对病人生命体征的监测和评分，及时发现潜在的危险因素，采取相应的护理措施。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快速反应团队（RRT）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组建专业的快速反应团队，对出现紧急病情变化的病人进行及时有效的救治。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护理记录与交接班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详细记录病人的病情变化及护理措施，确保信息的连续性和准确性，为下一步治疗提供有力支持。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早期预警系统应用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紧急护理措施实施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对于呼吸道分泌物多的患者，应立即采取吸痰措施，保持呼吸道通畅。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保持合适体位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根据患者病情，采取合适的体位，如头偏向一侧、抬高床头等，有利于呼吸道分泌物的排出。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给予氧气吸入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对于呼吸困难的患者，应及时给予氧气吸入，改善缺氧症状。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在紧急情况下，应迅速建立静脉通道，确保药物的及时输入。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严格控制输液速度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根据患者病情和医嘱，合理用药，注意观察药物疗效和不良反应。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根据患者年龄、病情和药物性质，严格控制输液速度，避免过快或过慢引起的并发症。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建立静脉通道及用药管理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对于危重患者，应持续进行心电监护，及时发现心律失常等异常情况。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持续心电监护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医护人员应熟练掌握除颤技术，对于室颤等致命性心律失常患者，及时进行除颤治疗。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掌握除颤技术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定期对患者病情进行评估，根据评估结果调整治疗方案和护理措施。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定期评估病情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心电监护与除颤技术应用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抢救设备使用及维护保养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熟练掌握抢救设备使用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医护人员应熟练掌握各种抢救设备的使用方法，确保在紧急情况下能够迅速准确地使用。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定期检查和维护保养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定期对抢救设备进行检查和维护保养，确保设备的正常运转和安全性。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及时更新和补充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根据临床需要和设备更新情况，及时对抢救设备进行更新和补充，提高抢救成功率。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严格执行手卫生规范，接触患者前后要洗手或使用手消毒剂。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对患者使用的医疗器械和物品进行严格消毒，确保无菌操作。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保持急诊室环境清洁，定期通风换气，做好空气消毒。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加强患者呼吸道管理，保持呼吸道通畅，及时清除呼吸道分泌物。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感染防控措施执行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对急诊患者进行压疮风险评估，高风险患者采取相应的预防措施。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保持患者皮肤清洁干燥，避免长时间受压或摩擦。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使用减压垫、气垫床等辅助器具，减轻局部压力。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定期为患者翻身、按摩受压部位，促进血液循环。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压疮风险评估及干预措施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https://d.book118.com/826151154123010050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2024-09-15T19:32:52.453</cp:lastPrinted>
  <dcterms:created xsi:type="dcterms:W3CDTF">2024-09-15T11:32:52Z</dcterms:created>
  <dcterms:modified xsi:type="dcterms:W3CDTF">2024-09-15T11:32:54Z</dcterms:modified>
</cp:coreProperties>
</file>