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36D41-C0A8-40A9-A46A-D3059C52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8A1D6-8F7B-426A-B38C-6B3BE8C21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A60F8-9E9C-4B61-84C2-77F8E149B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AF9FA-0B07-478F-A76F-D91973CDB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EC302-79DC-4A9E-999B-F9DE53F38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E52FE-E090-4483-81E4-FECDD6960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93D4C7-C6CC-45A0-8F46-5D6B2D3D6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E7230-CB5A-4E0B-AFEE-8ED72AAD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4BF06-0296-476A-BADB-BB40B1CA0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371AC-5280-466A-A3A1-CFB6B9478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C16BD-65C0-4986-99EB-C546249D7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=""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=""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53034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Apple苹果公司外部环境分析\n## 1.全球科技产业趋势及影响\n### 1.1全球科技产业发展现状及趋势分析\n### 1.2科技产业竞争格局及主要竞争对手分析\n### 1.3科技产业发展对苹果公司的影响及应对策略\n## 2.宏观经济环境及影响因素\n### 2.1全球经济增长及发展趋势分析\n### 2.2宏观经济政策对苹果公司的影响\n### 2.3汇率波动及通货膨胀对苹果公司的影响及应对策略\n## 3.消费者需求及市场细分\n### 3.1全球消费者需求变化及趋势分析\n### 3.2不同市场细分对苹果公司的影响及机会\n### 3.3消费者行为变化对苹果公司的影响及应对策略\n## 4.行业竞争格局及竞争优势\n### 4.1全球智能手机及消费电子行业竞争格局分析\n### 4.2苹果公司竞争优势及核心竞争力分析\n### 4.3行业竞争对苹果公司的影响及应对策略\n## 5.技术创新及知识产权\n### 5.1全球技术创新发展趋势及对苹果公司的影响\n### 5.2苹果公司技术创新策略及研发能力分析\n### 5.3知识产权保护对苹果公司的影响及应对策略\n## 6.法律法规及政策环境\n### 6.1全球法律法规政策环境及对苹果公司的影响\n### 6.2苹果公司应对法律法规及政策环境的策略\n### 6.3未来法律法规政策环境变化趋势及对苹果公司的影响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Apple苹果公司外部环境分析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全球科技产业趋势及影响</a:t>
            </a:r>
            <a:endParaRPr/>
          </a:p>
        </p:txBody>
      </p:sp>
      <p:sp>
        <p:nvSpPr>
          <p:cNvPr id="14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组合 2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3" name="组合 23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全球科技产业持续快速发展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互联网普及率不断提高，物联网技术逐渐普及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人工智能、大数据、云计算等新兴技术快速发展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5G通信技术商用化进程加速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组合 23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科技产业竞争加剧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各国政府加大对科技产业的扶持力度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科技企业之间的跨界合作与竞争日益激烈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知识产权保护成为竞争焦点</a:t>
                </a:r>
                <a:endParaRPr/>
              </a:p>
            </p:txBody>
          </p:sp>
          <p:pic>
            <p:nvPicPr>
              <p:cNvPr id="24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科技产业发展对苹果公司的影响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产品创新压力增大，需要不断跟进技术发展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市场竞争加剧，需要提高品牌影响力和市场份额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知识产权保护意识需要加强，防范潜在法律风险</a:t>
                </a:r>
                <a:endParaRPr/>
              </a:p>
            </p:txBody>
          </p:sp>
          <p:pic>
            <p:nvPicPr>
              <p:cNvPr id="24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全球科技产业发展现状及趋势分析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1" name="组合 25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全球科技产业竞争格局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美国、中国、欧洲等国家地区科技产业实力较强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谷歌、亚马逊、微软等科技企业成为全球竞争领导者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苹果公司在全球科技产业中具有重要地位，但面临竞争压力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主要竞争对手分析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谷歌：搜索引擎、广告、云计算等领域的领导者，与苹果在多个领域存在竞争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亚马逊：电子商务、云计算、智能硬件等领域的巨头，对苹果产品构成竞争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微软：操作系统、办公软件、云计算等领域的实力企业，与苹果展开竞争</a:t>
                </a:r>
                <a:endParaRPr/>
              </a:p>
            </p:txBody>
          </p:sp>
          <p:pic>
            <p:nvPicPr>
              <p:cNvPr id="26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苹果公司的应对策略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加强产品创新，提高核心竞争力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拓展市场，提高品牌影响力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加强与合作伙伴的合作，共同应对竞争压力</a:t>
                </a:r>
                <a:endParaRPr/>
              </a:p>
            </p:txBody>
          </p:sp>
          <p:pic>
            <p:nvPicPr>
              <p:cNvPr id="26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科技产业竞争格局及主要竞争对手分析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科技产业发展对苹果公司的影响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产品更新速度加快，要求苹果公司提高创新能力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新兴技术带来的市场机遇，要求苹果公司积极布局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知识产权保护压力增大，要求苹果公司加强法律风险防范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苹果公司的应对策略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加大研发投入，提高产品创新能力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紧跟市场需求，拓展新兴市场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加强知识产权保护，防范法律风险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科技产业发展对苹果公司的影响及应对策略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宏观经济环境及影响因素</a:t>
            </a:r>
            <a:endParaRPr/>
          </a:p>
        </p:txBody>
      </p:sp>
      <p:sp>
        <p:nvSpPr>
          <p:cNvPr id="28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全球经济增长及发展趋势分析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组合 2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组合 29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全球经济增长态势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近年来全球经济增长整体放缓，但仍保持增长态势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美国、中国、欧洲等国家地区经济增长情况各异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新兴市场和发展中国家经济增长潜力较大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组合 29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经济增长对苹果公司的影响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经济增长带动消费水平提高，有利于苹果产品销售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经济增长带动科技创新，为苹果公司提供发展机遇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经济增长带来的政策调整，影响苹果公司的经营策略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宏观经济政策对苹果公司的影响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货币政策调整影响苹果公司的成本和市场竞争力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财政政策调整影响苹果公司的利润和市场份额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产业政策调整影响苹果公司的产品创新和市场布局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苹果公司的应对策略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关注宏观经济政策变化，及时调整经营策略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优化成本结构，降低宏观经济政策带来的负面影响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抓住政策机遇，拓展市场份额和提高核心竞争力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宏观经济政策对苹果公司的影响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汇率波动对苹果公司的影响</a:t>
                </a:r>
                <a:endParaRPr/>
              </a:p>
            </p:txBody>
          </p:sp>
          <p:sp>
            <p:nvSpPr>
              <p:cNvPr id="3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汇率波动影响苹果公司的盈利和成本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汇率波动影响苹果公司的国际贸易和投资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汇率波动可能导致苹果公司面临汇率风险</a:t>
                </a:r>
                <a:endParaRPr/>
              </a:p>
            </p:txBody>
          </p:sp>
        </p:grpSp>
        <p:grpSp>
          <p:nvGrpSpPr>
            <p:cNvPr id="32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通货膨胀对苹果公司的影响</a:t>
                </a:r>
                <a:endParaRPr/>
              </a:p>
            </p:txBody>
          </p:sp>
          <p:sp>
            <p:nvSpPr>
              <p:cNvPr id="3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通货膨胀影响苹果公司的成本和消费者购买力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通货膨胀影响苹果公司的价格策略和市场竞争力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通货膨胀可能导致苹果公司面临通胀风险</a:t>
                </a:r>
                <a:endParaRPr/>
              </a:p>
            </p:txBody>
          </p:sp>
        </p:grpSp>
        <p:grpSp>
          <p:nvGrpSpPr>
            <p:cNvPr id="32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苹果公司的应对策略</a:t>
                </a:r>
                <a:endParaRPr/>
              </a:p>
            </p:txBody>
          </p:sp>
          <p:sp>
            <p:nvSpPr>
              <p:cNvPr id="3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加强汇率风险管理，降低汇率波动带来的损失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关注通货膨胀趋势，合理调整价格策略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优化成本结构，提高抗通胀能力</a:t>
                </a:r>
                <a:endParaRPr/>
              </a:p>
            </p:txBody>
          </p:sp>
        </p:grpSp>
      </p:grpSp>
      <p:pic>
        <p:nvPicPr>
          <p:cNvPr id="33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汇率波动及通货膨胀对苹果公司的影响及应对策略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消费者需求及市场细分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消费者需求变化趋势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消费者对科技产品的需求不断提高，要求苹果公司加强产品创新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消费者对环保、健康等方面的关注度提高，要求苹果公司关注产品环保和健康性能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消费者对个性化、定制化的需求增加，要求苹果公司提供多样化的产品和服务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苹果公司的应对策略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加强产品创新，满足消费者需求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关注环保和健康，提高产品品质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提供个性化、定制化的产品和服务，提高消费者满意度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全球消费者需求变化及趋势分析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不同市场细分对苹果公司的影响</a:t>
                </a:r>
                <a:endParaRPr/>
              </a:p>
            </p:txBody>
          </p:sp>
          <p:sp>
            <p:nvSpPr>
              <p:cNvPr id="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不同市场细分消费者对产品的需求和偏好不同，要求苹果公司针对不同市场进行差异化营销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不同市场细分的市场规模和增长潜力不同，影响苹果公司的市场份额和盈利能力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不同市场细分的竞争格局和合作伙伴不同，影响苹果公司的竞争策略和合作模式</a:t>
                </a:r>
                <a:endParaRPr/>
              </a:p>
            </p:txBody>
          </p:sp>
        </p:grpSp>
        <p:grpSp>
          <p:nvGrpSpPr>
            <p:cNvPr id="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苹果公司的机会</a:t>
                </a:r>
                <a:endParaRPr/>
              </a:p>
            </p:txBody>
          </p:sp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拓展新兴市场，提高市场份额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针对不同市场细分，提供差异化产品和服务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寻求合作伙伴，提高市场竞争力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不同市场细分对苹果公司的影响及机会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消费者行为变化趋势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消费者购买渠道多样化，要求苹果公司加强线上销售渠道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消费者信息获取方式多样化，要求苹果公司加强品牌宣传和公关活动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消费者维权意识提高，要求苹果公司提高售后服务质量和消费者权益保护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苹果公司的应对策略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加强线上销售渠道，提高市场覆盖度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加强品牌宣传和公关活动，提高品牌知名度和美誉度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提高售后服务质量和消费者权益保护，提高消费者满意度和忠诚度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消费者行为变化对苹果公司的影响及应对策略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https://d.book118.com/826153034211010050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Apple苹果公司外部环境分析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2024-09-16T05:39:35.954</cp:lastPrinted>
  <dcterms:created xsi:type="dcterms:W3CDTF">2024-09-15T21:39:35Z</dcterms:created>
  <dcterms:modified xsi:type="dcterms:W3CDTF">2024-09-15T21:39:37Z</dcterms:modified>
</cp:coreProperties>
</file>