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3377B-0266-4306-A347-67FE3D60E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B755D-D0AD-4E1D-9E5B-BE5337150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4ACBD-23F5-4742-8BC5-23C78D243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350A91-99B7-41BF-8627-AD0A617CE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B69C2A-091C-4D8A-981A-8E2DD3FA4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A3A5C3-19D4-4EE9-997B-AD6BB26A0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F5058E-A5B0-4EDB-90EE-23DFA571C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A34F07-83A9-4D4F-BC64-1DEF9330C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059FAF-A972-42CB-A335-45A61D2C6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BA238-2AC0-4A25-9104-9DAD89DD0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1D88D4-BCDE-4B53-AB9A-857A774EB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15504523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护士实习总结护士实习自我鉴定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3045FD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实习过程与经历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对未来职业发展的展望与计划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致谢与感言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实习单位名称：某市中心医院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医院等级：三级甲等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医院规模：拥有1000张以上床位，医护人员1500人以上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医院特色：以心血管、神经、肿瘤等专科为重点，拥有先进的医疗设备和诊疗技术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实习单位介绍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主要职责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协助医生进行心血管疾病的诊疗工作，包括病史采集、体格检查、医嘱执行等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参与心血管内科的急诊抢救工作，熟练掌握各种急救技能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负责心血管内科病房的日常护理工作，包括病情观察、用药指导、健康教育等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实习岗位：心血管内科护士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实习岗位与职责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237" r="2623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通过实习，将所学的理论知识应用于临床实践，提高护理技能和操作水平。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提高临床实践能力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在实习过程中，学习医护人员的职业道德和职业素养，培养责任感和使命感。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培养职业素养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通过参与医院的日常工作和流程，了解医院的运作机制和管理模式。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了解医院运作流程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实习是护士职业生涯的重要起点，通过实习可以积累临床经验和人脉资源，为未来的职业发展打下基础。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为未来职业发展打下基础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实习过程与经历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2023年3月至2023年8月，共6个月。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每周工作时间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假期安排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周一至周五，每天8小时。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享受法定节假日及周末休息。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实习时间安排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41" b="23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实习任务与完成情况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实习任务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在导师的指导下，参与病房的日常护理工作，包括病人照料、医嘱执行、病情观察等。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完成情况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在实习期间，我积极参与各项工作，认真完成导师安排的各项任务，得到了导师和患者的一致好评。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通过实习，我不仅掌握了基本的护理技能，还学会了如何与患者和家属沟通，如何处理突发情况，对自己的职业发展有了更清晰的认识。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困难与挑战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在实习过程中，我遇到了很多困难和挑战。例如，刚开始时我对一些护理操作不够熟练，需要不断练习才能掌握；同时，面对患者的痛苦和抱怨，我也感到有些无所适从。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为了克服这些困难，我积极向导师请教，不断练习护理技能；同时，我也学会了如何调整自己的心态，以更加积极的态度面对工作中的挑战。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通过这次实习，我深刻认识到护理工作的重要性和艰巨性。在未来的工作中，我将继续努力提高自己的专业技能和综合素质，为患者提供更加优质的护理服务。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实习中的困难与挑战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在实习过程中，我不断回顾和巩固了护理学的理论知识，包括基础医学、临床护理、药物治疗等方面的内容，为实际操作打下了坚实的基础。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通过将所学的理论知识与实际操作相结合，我逐渐学会了如何根据患者的具体情况制定个性化的护理计划，并在实践中不断调整和优化。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护理理论知识应用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理论联系实际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理论知识掌握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在实习期间，我有机会亲身参与各种护理操作，如静脉输液、导尿、吸氧等。通过不断的练习和指导，我的护理技能得到了显著的提升。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无菌操作意识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我深刻认识到无菌操作在护理工作中的重要性，始终严格遵守无菌原则，确保各项护理操作的安全和卫生。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护理操作技能实践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https://d.book118.com/826155045233010054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2024-09-22T06:16:27.248</cp:lastPrinted>
  <dcterms:created xsi:type="dcterms:W3CDTF">2024-09-21T22:16:27Z</dcterms:created>
  <dcterms:modified xsi:type="dcterms:W3CDTF">2024-09-21T22:16:29Z</dcterms:modified>
</cp:coreProperties>
</file>