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9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5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2757F-6F40-4242-889F-F25DF6B12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411A4-82C9-477A-B9EB-8DFA55E9B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52B6E-BD4D-4D38-90A3-54773AA7B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2DCE2-D43A-44F3-89C8-D1BE7D8E8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7D1E2E-007F-458C-BDBA-801005865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48A102-F4F9-4620-929F-7D2044D00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EDBD87-F969-4298-8FBD-DD812E404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AA44B-8E90-4C5B-BC1F-CC085A838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11199-4B38-4E48-8DC7-5161E703E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BEFAF-E014-493C-8B17-137A97AB0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C161D-2DA3-4F97-A4E7-202931235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918" r:id="rId2"/>
    <p:sldLayoutId id="2147490919" r:id="rId3"/>
    <p:sldLayoutId id="2147490920" r:id="rId4"/>
    <p:sldLayoutId id="2147490921" r:id="rId5"/>
    <p:sldLayoutId id="2147490922" r:id="rId6"/>
    <p:sldLayoutId id="2147490923" r:id="rId7"/>
    <p:sldLayoutId id="2147490924" r:id="rId8"/>
    <p:sldLayoutId id="2147490925" r:id="rId9"/>
    <p:sldLayoutId id="2147490926" r:id="rId10"/>
    <p:sldLayoutId id="214749092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0.xml" /><Relationship Id="rId3" Type="http://schemas.openxmlformats.org/officeDocument/2006/relationships/tags" Target="../tags/tag431.xml" /><Relationship Id="rId4" Type="http://schemas.openxmlformats.org/officeDocument/2006/relationships/tags" Target="../tags/tag43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1.xml" /><Relationship Id="rId11" Type="http://schemas.openxmlformats.org/officeDocument/2006/relationships/tags" Target="../tags/tag442.xml" /><Relationship Id="rId12" Type="http://schemas.openxmlformats.org/officeDocument/2006/relationships/tags" Target="../tags/tag443.xml" /><Relationship Id="rId13" Type="http://schemas.openxmlformats.org/officeDocument/2006/relationships/tags" Target="../tags/tag444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tags" Target="../tags/tag439.xml" /><Relationship Id="rId9" Type="http://schemas.openxmlformats.org/officeDocument/2006/relationships/tags" Target="../tags/tag44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3.xml" /><Relationship Id="rId11" Type="http://schemas.openxmlformats.org/officeDocument/2006/relationships/tags" Target="../tags/tag454.xml" /><Relationship Id="rId12" Type="http://schemas.openxmlformats.org/officeDocument/2006/relationships/tags" Target="../tags/tag455.xml" /><Relationship Id="rId13" Type="http://schemas.openxmlformats.org/officeDocument/2006/relationships/tags" Target="../tags/tag456.xml" /><Relationship Id="rId14" Type="http://schemas.openxmlformats.org/officeDocument/2006/relationships/tags" Target="../tags/tag457.xml" /><Relationship Id="rId15" Type="http://schemas.openxmlformats.org/officeDocument/2006/relationships/tags" Target="../tags/tag458.xml" /><Relationship Id="rId16" Type="http://schemas.openxmlformats.org/officeDocument/2006/relationships/tags" Target="../tags/tag459.xml" /><Relationship Id="rId17" Type="http://schemas.openxmlformats.org/officeDocument/2006/relationships/tags" Target="../tags/tag460.xml" /><Relationship Id="rId18" Type="http://schemas.openxmlformats.org/officeDocument/2006/relationships/tags" Target="../tags/tag461.xml" /><Relationship Id="rId19" Type="http://schemas.openxmlformats.org/officeDocument/2006/relationships/tags" Target="../tags/tag462.xml" /><Relationship Id="rId2" Type="http://schemas.openxmlformats.org/officeDocument/2006/relationships/tags" Target="../tags/tag445.xml" /><Relationship Id="rId20" Type="http://schemas.openxmlformats.org/officeDocument/2006/relationships/tags" Target="../tags/tag463.xml" /><Relationship Id="rId21" Type="http://schemas.openxmlformats.org/officeDocument/2006/relationships/tags" Target="../tags/tag464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tags" Target="../tags/tag450.xml" /><Relationship Id="rId8" Type="http://schemas.openxmlformats.org/officeDocument/2006/relationships/tags" Target="../tags/tag451.xml" /><Relationship Id="rId9" Type="http://schemas.openxmlformats.org/officeDocument/2006/relationships/tags" Target="../tags/tag4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5.xml" /><Relationship Id="rId3" Type="http://schemas.openxmlformats.org/officeDocument/2006/relationships/tags" Target="../tags/tag466.xml" /><Relationship Id="rId4" Type="http://schemas.openxmlformats.org/officeDocument/2006/relationships/tags" Target="../tags/tag467.xml" /><Relationship Id="rId5" Type="http://schemas.openxmlformats.org/officeDocument/2006/relationships/tags" Target="../tags/tag4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7.xml" /><Relationship Id="rId11" Type="http://schemas.openxmlformats.org/officeDocument/2006/relationships/tags" Target="../tags/tag478.xml" /><Relationship Id="rId12" Type="http://schemas.openxmlformats.org/officeDocument/2006/relationships/tags" Target="../tags/tag479.xml" /><Relationship Id="rId13" Type="http://schemas.openxmlformats.org/officeDocument/2006/relationships/tags" Target="../tags/tag480.xml" /><Relationship Id="rId2" Type="http://schemas.openxmlformats.org/officeDocument/2006/relationships/tags" Target="../tags/tag469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tags" Target="../tags/tag472.xml" /><Relationship Id="rId6" Type="http://schemas.openxmlformats.org/officeDocument/2006/relationships/tags" Target="../tags/tag473.xml" /><Relationship Id="rId7" Type="http://schemas.openxmlformats.org/officeDocument/2006/relationships/tags" Target="../tags/tag474.xml" /><Relationship Id="rId8" Type="http://schemas.openxmlformats.org/officeDocument/2006/relationships/tags" Target="../tags/tag475.xml" /><Relationship Id="rId9" Type="http://schemas.openxmlformats.org/officeDocument/2006/relationships/tags" Target="../tags/tag4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81.xml" /><Relationship Id="rId3" Type="http://schemas.openxmlformats.org/officeDocument/2006/relationships/tags" Target="../tags/tag482.xml" /><Relationship Id="rId4" Type="http://schemas.openxmlformats.org/officeDocument/2006/relationships/tags" Target="../tags/tag4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2.xml" /><Relationship Id="rId11" Type="http://schemas.openxmlformats.org/officeDocument/2006/relationships/tags" Target="../tags/tag493.xml" /><Relationship Id="rId12" Type="http://schemas.openxmlformats.org/officeDocument/2006/relationships/tags" Target="../tags/tag494.xml" /><Relationship Id="rId13" Type="http://schemas.openxmlformats.org/officeDocument/2006/relationships/tags" Target="../tags/tag495.xml" /><Relationship Id="rId14" Type="http://schemas.openxmlformats.org/officeDocument/2006/relationships/tags" Target="../tags/tag496.xml" /><Relationship Id="rId15" Type="http://schemas.openxmlformats.org/officeDocument/2006/relationships/tags" Target="../tags/tag497.xml" /><Relationship Id="rId2" Type="http://schemas.openxmlformats.org/officeDocument/2006/relationships/tags" Target="../tags/tag484.xml" /><Relationship Id="rId3" Type="http://schemas.openxmlformats.org/officeDocument/2006/relationships/tags" Target="../tags/tag485.xml" /><Relationship Id="rId4" Type="http://schemas.openxmlformats.org/officeDocument/2006/relationships/tags" Target="../tags/tag486.xml" /><Relationship Id="rId5" Type="http://schemas.openxmlformats.org/officeDocument/2006/relationships/tags" Target="../tags/tag487.xml" /><Relationship Id="rId6" Type="http://schemas.openxmlformats.org/officeDocument/2006/relationships/tags" Target="../tags/tag488.xml" /><Relationship Id="rId7" Type="http://schemas.openxmlformats.org/officeDocument/2006/relationships/tags" Target="../tags/tag489.xml" /><Relationship Id="rId8" Type="http://schemas.openxmlformats.org/officeDocument/2006/relationships/tags" Target="../tags/tag490.xml" /><Relationship Id="rId9" Type="http://schemas.openxmlformats.org/officeDocument/2006/relationships/tags" Target="../tags/tag4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6.xml" /><Relationship Id="rId11" Type="http://schemas.openxmlformats.org/officeDocument/2006/relationships/tags" Target="../tags/tag507.xml" /><Relationship Id="rId12" Type="http://schemas.openxmlformats.org/officeDocument/2006/relationships/tags" Target="../tags/tag508.xml" /><Relationship Id="rId13" Type="http://schemas.openxmlformats.org/officeDocument/2006/relationships/tags" Target="../tags/tag509.xml" /><Relationship Id="rId2" Type="http://schemas.openxmlformats.org/officeDocument/2006/relationships/tags" Target="../tags/tag498.xml" /><Relationship Id="rId3" Type="http://schemas.openxmlformats.org/officeDocument/2006/relationships/tags" Target="../tags/tag499.xml" /><Relationship Id="rId4" Type="http://schemas.openxmlformats.org/officeDocument/2006/relationships/tags" Target="../tags/tag500.xml" /><Relationship Id="rId5" Type="http://schemas.openxmlformats.org/officeDocument/2006/relationships/tags" Target="../tags/tag501.xml" /><Relationship Id="rId6" Type="http://schemas.openxmlformats.org/officeDocument/2006/relationships/tags" Target="../tags/tag502.xml" /><Relationship Id="rId7" Type="http://schemas.openxmlformats.org/officeDocument/2006/relationships/tags" Target="../tags/tag503.xml" /><Relationship Id="rId8" Type="http://schemas.openxmlformats.org/officeDocument/2006/relationships/tags" Target="../tags/tag504.xml" /><Relationship Id="rId9" Type="http://schemas.openxmlformats.org/officeDocument/2006/relationships/tags" Target="../tags/tag5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8.xml" /><Relationship Id="rId11" Type="http://schemas.openxmlformats.org/officeDocument/2006/relationships/tags" Target="../tags/tag519.xml" /><Relationship Id="rId12" Type="http://schemas.openxmlformats.org/officeDocument/2006/relationships/tags" Target="../tags/tag520.xml" /><Relationship Id="rId13" Type="http://schemas.openxmlformats.org/officeDocument/2006/relationships/tags" Target="../tags/tag521.xml" /><Relationship Id="rId14" Type="http://schemas.openxmlformats.org/officeDocument/2006/relationships/tags" Target="../tags/tag522.xml" /><Relationship Id="rId15" Type="http://schemas.openxmlformats.org/officeDocument/2006/relationships/tags" Target="../tags/tag523.xml" /><Relationship Id="rId16" Type="http://schemas.openxmlformats.org/officeDocument/2006/relationships/tags" Target="../tags/tag524.xml" /><Relationship Id="rId17" Type="http://schemas.openxmlformats.org/officeDocument/2006/relationships/tags" Target="../tags/tag525.xml" /><Relationship Id="rId18" Type="http://schemas.openxmlformats.org/officeDocument/2006/relationships/tags" Target="../tags/tag526.xml" /><Relationship Id="rId19" Type="http://schemas.openxmlformats.org/officeDocument/2006/relationships/tags" Target="../tags/tag527.xml" /><Relationship Id="rId2" Type="http://schemas.openxmlformats.org/officeDocument/2006/relationships/tags" Target="../tags/tag510.xml" /><Relationship Id="rId20" Type="http://schemas.openxmlformats.org/officeDocument/2006/relationships/tags" Target="../tags/tag528.xml" /><Relationship Id="rId21" Type="http://schemas.openxmlformats.org/officeDocument/2006/relationships/tags" Target="../tags/tag529.xml" /><Relationship Id="rId3" Type="http://schemas.openxmlformats.org/officeDocument/2006/relationships/tags" Target="../tags/tag511.xml" /><Relationship Id="rId4" Type="http://schemas.openxmlformats.org/officeDocument/2006/relationships/tags" Target="../tags/tag512.xml" /><Relationship Id="rId5" Type="http://schemas.openxmlformats.org/officeDocument/2006/relationships/tags" Target="../tags/tag513.xml" /><Relationship Id="rId6" Type="http://schemas.openxmlformats.org/officeDocument/2006/relationships/tags" Target="../tags/tag514.xml" /><Relationship Id="rId7" Type="http://schemas.openxmlformats.org/officeDocument/2006/relationships/tags" Target="../tags/tag515.xml" /><Relationship Id="rId8" Type="http://schemas.openxmlformats.org/officeDocument/2006/relationships/tags" Target="../tags/tag516.xml" /><Relationship Id="rId9" Type="http://schemas.openxmlformats.org/officeDocument/2006/relationships/tags" Target="../tags/tag5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30.xml" /><Relationship Id="rId3" Type="http://schemas.openxmlformats.org/officeDocument/2006/relationships/tags" Target="../tags/tag531.xml" /><Relationship Id="rId4" Type="http://schemas.openxmlformats.org/officeDocument/2006/relationships/tags" Target="../tags/tag532.xml" /><Relationship Id="rId5" Type="http://schemas.openxmlformats.org/officeDocument/2006/relationships/tags" Target="../tags/tag5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34.xml" /><Relationship Id="rId3" Type="http://schemas.openxmlformats.org/officeDocument/2006/relationships/tags" Target="../tags/tag535.xml" /><Relationship Id="rId4" Type="http://schemas.openxmlformats.org/officeDocument/2006/relationships/tags" Target="../tags/tag5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5.xml" /><Relationship Id="rId11" Type="http://schemas.openxmlformats.org/officeDocument/2006/relationships/tags" Target="../tags/tag546.xml" /><Relationship Id="rId12" Type="http://schemas.openxmlformats.org/officeDocument/2006/relationships/tags" Target="../tags/tag547.xml" /><Relationship Id="rId13" Type="http://schemas.openxmlformats.org/officeDocument/2006/relationships/tags" Target="../tags/tag548.xml" /><Relationship Id="rId14" Type="http://schemas.openxmlformats.org/officeDocument/2006/relationships/tags" Target="../tags/tag549.xml" /><Relationship Id="rId15" Type="http://schemas.openxmlformats.org/officeDocument/2006/relationships/tags" Target="../tags/tag550.xml" /><Relationship Id="rId16" Type="http://schemas.openxmlformats.org/officeDocument/2006/relationships/tags" Target="../tags/tag551.xml" /><Relationship Id="rId17" Type="http://schemas.openxmlformats.org/officeDocument/2006/relationships/tags" Target="../tags/tag552.xml" /><Relationship Id="rId18" Type="http://schemas.openxmlformats.org/officeDocument/2006/relationships/tags" Target="../tags/tag553.xml" /><Relationship Id="rId19" Type="http://schemas.openxmlformats.org/officeDocument/2006/relationships/tags" Target="../tags/tag554.xml" /><Relationship Id="rId2" Type="http://schemas.openxmlformats.org/officeDocument/2006/relationships/tags" Target="../tags/tag537.xml" /><Relationship Id="rId20" Type="http://schemas.openxmlformats.org/officeDocument/2006/relationships/tags" Target="../tags/tag555.xml" /><Relationship Id="rId21" Type="http://schemas.openxmlformats.org/officeDocument/2006/relationships/tags" Target="../tags/tag556.xml" /><Relationship Id="rId3" Type="http://schemas.openxmlformats.org/officeDocument/2006/relationships/tags" Target="../tags/tag538.xml" /><Relationship Id="rId4" Type="http://schemas.openxmlformats.org/officeDocument/2006/relationships/tags" Target="../tags/tag539.xml" /><Relationship Id="rId5" Type="http://schemas.openxmlformats.org/officeDocument/2006/relationships/tags" Target="../tags/tag540.xml" /><Relationship Id="rId6" Type="http://schemas.openxmlformats.org/officeDocument/2006/relationships/tags" Target="../tags/tag541.xml" /><Relationship Id="rId7" Type="http://schemas.openxmlformats.org/officeDocument/2006/relationships/tags" Target="../tags/tag542.xml" /><Relationship Id="rId8" Type="http://schemas.openxmlformats.org/officeDocument/2006/relationships/tags" Target="../tags/tag543.xml" /><Relationship Id="rId9" Type="http://schemas.openxmlformats.org/officeDocument/2006/relationships/tags" Target="../tags/tag5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0021200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提升企业服务匹配度的关键因素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了解客户需求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提升服务品质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加强数据分析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建立合作伙伴关系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持续改进与创新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了解客户需求</a:t>
            </a:r>
            <a:endParaRPr lang="zh-CN" altLang="en-US"/>
          </a:p>
        </p:txBody>
      </p:sp>
      <p:sp>
        <p:nvSpPr>
          <p:cNvPr id="10497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深入挖掘客户需求</a:t>
            </a:r>
            <a:endParaRPr lang="zh-CN" altLang="en-US"/>
          </a:p>
        </p:txBody>
      </p:sp>
      <p:sp>
        <p:nvSpPr>
          <p:cNvPr id="105057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7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7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了解客户的真实需求和期望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8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8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8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定期收集和分析客户反馈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8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8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深入挖掘客户的潜在需求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不断优化和改进产品或服务以满足客户需求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/>
        <p:cNvGrpSpPr/>
        <p:nvPr/>
      </p:nvGrpSpPr>
      <p:grpSpPr>
        <a:xfrm>
          <a:off x="0" y="0"/>
          <a:ext cx="0" cy="0"/>
        </a:xfrm>
      </p:grpSpPr>
      <p:sp>
        <p:nvSpPr>
          <p:cNvPr id="10506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定期收集客户反馈</a:t>
            </a:r>
            <a:endParaRPr lang="zh-CN" altLang="en-US"/>
          </a:p>
        </p:txBody>
      </p:sp>
      <p:sp>
        <p:nvSpPr>
          <p:cNvPr id="10506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4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4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4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了解客户需求：通过定期收集客户反馈，企业可以及时掌握客户需求的变化，从而调整服务策略。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增强客户满意度：定期收集客户反馈可以增强客户满意度，提高客户忠诚度和口碑传播。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6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6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6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7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优化产品功能：通过分析客户反馈，企业可以优化产品功能，提高产品的竞争力和用户体验。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提升服务品质：客户反馈是提升服务品质的重要依据，企业可以根据客户反馈改进服务流程和提升服务质量。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/>
        <p:cNvGrpSpPr/>
        <p:nvPr/>
      </p:nvGrpSpPr>
      <p:grpSpPr>
        <a:xfrm>
          <a:off x="0" y="0"/>
          <a:ext cx="0" cy="0"/>
        </a:xfrm>
      </p:grpSpPr>
      <p:sp>
        <p:nvSpPr>
          <p:cNvPr id="10507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建立客户需求数据库</a:t>
            </a:r>
            <a:endParaRPr lang="zh-CN" altLang="en-US"/>
          </a:p>
        </p:txBody>
      </p:sp>
      <p:sp>
        <p:nvSpPr>
          <p:cNvPr id="105071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收集客户数据：通过调查问卷、访谈等方式了解客户的需求和期望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1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数据分析：对收集到的数据进行整理、分类和挖掘，找出共性和差异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1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数据库建立：将分析结果以数据库的形式进行存储和管理，方便查询和调用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动态更新：根据市场变化和客户反馈，及时更新数据库内容，保持数据的时效性和准确性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/>
        <p:cNvGrpSpPr/>
        <p:nvPr/>
      </p:nvGrpSpPr>
      <p:grpSpPr>
        <a:xfrm>
          <a:off x="0" y="0"/>
          <a:ext cx="0" cy="0"/>
        </a:xfrm>
      </p:grpSpPr>
      <p:sp>
        <p:nvSpPr>
          <p:cNvPr id="10507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持续优化客户体验</a:t>
            </a:r>
            <a:endParaRPr lang="zh-CN" altLang="en-US"/>
          </a:p>
        </p:txBody>
      </p:sp>
      <p:sp>
        <p:nvSpPr>
          <p:cNvPr id="10507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76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6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了解客户需求是提升企业服务匹配度的关键因素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7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6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客户需求的变化需要企业不断优化产品和服务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7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77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建立客户反馈机制，及时收集和处理客户意见和建议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77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8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通过数据分析，深入挖掘客户需求和消费行为，提供更加精准的服务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9" name=""/>
        <p:cNvGrpSpPr/>
        <p:nvPr/>
      </p:nvGrpSpPr>
      <p:grpSpPr>
        <a:xfrm>
          <a:off x="0" y="0"/>
          <a:ext cx="0" cy="0"/>
        </a:xfrm>
      </p:grpSpPr>
      <p:sp>
        <p:nvSpPr>
          <p:cNvPr id="10508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提升服务品质</a:t>
            </a:r>
            <a:endParaRPr lang="zh-CN" altLang="en-US"/>
          </a:p>
        </p:txBody>
      </p:sp>
      <p:sp>
        <p:nvSpPr>
          <p:cNvPr id="10508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建立服务标准</a:t>
            </a:r>
            <a:endParaRPr lang="zh-CN" altLang="en-US"/>
          </a:p>
        </p:txBody>
      </p:sp>
      <p:sp>
        <p:nvSpPr>
          <p:cNvPr id="105160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0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0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0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建立客户反馈机制以持续改进服务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61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定期评估和优化服务标准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培训员工以确保服务质量和专业性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62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制定明确的服务流程和规范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提升服务团队素质</a:t>
            </a:r>
            <a:endParaRPr lang="zh-CN" altLang="en-US"/>
          </a:p>
        </p:txBody>
      </p:sp>
      <p:sp>
        <p:nvSpPr>
          <p:cNvPr id="105166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7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7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选拔优秀人才：确保团队成员具备专业知识和服务态度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67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7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7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培训与发展：提供持续的培训和技能提升机会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68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8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8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激励与认可：建立激励机制，认可团队成员的贡献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68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8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9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高效的沟通：保持内部沟通畅通，促进团队协作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7" name=""/>
        <p:cNvGrpSpPr/>
        <p:nvPr/>
      </p:nvGrpSpPr>
      <p:grpSpPr>
        <a:xfrm>
          <a:off x="0" y="0"/>
          <a:ext cx="0" cy="0"/>
        </a:xfrm>
      </p:grpSpPr>
      <p:sp>
        <p:nvSpPr>
          <p:cNvPr id="10517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创新服务模式</a:t>
            </a:r>
            <a:endParaRPr lang="zh-CN" altLang="en-US"/>
          </a:p>
        </p:txBody>
      </p:sp>
      <p:sp>
        <p:nvSpPr>
          <p:cNvPr id="10517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3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3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4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4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引入先进技术，提高服务效率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7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创新服务内容，满足客户需求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7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5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5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6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6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创新服务方式，提升客户满意度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7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创新服务流程，优化用户体验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5" name=""/>
        <p:cNvGrpSpPr/>
        <p:nvPr/>
      </p:nvGrpSpPr>
      <p:grpSpPr>
        <a:xfrm>
          <a:off x="0" y="0"/>
          <a:ext cx="0" cy="0"/>
        </a:xfrm>
      </p:grpSpPr>
      <p:sp>
        <p:nvSpPr>
          <p:cNvPr id="10518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优化服务流程</a:t>
            </a:r>
            <a:endParaRPr lang="zh-CN" altLang="en-US"/>
          </a:p>
        </p:txBody>
      </p:sp>
      <p:sp>
        <p:nvSpPr>
          <p:cNvPr id="105180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简化流程：减少不必要的步骤，提高服务效率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1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标准化操作：制定统一的服务标准，确保服务质量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1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强化培训：提高服务人员的专业素质和技能水平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1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持续改进：根据客户反馈和市场需求，不断优化服务流程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3" name=""/>
        <p:cNvGrpSpPr/>
        <p:nvPr/>
      </p:nvGrpSpPr>
      <p:grpSpPr>
        <a:xfrm>
          <a:off x="0" y="0"/>
          <a:ext cx="0" cy="0"/>
        </a:xfrm>
      </p:grpSpPr>
      <p:sp>
        <p:nvSpPr>
          <p:cNvPr id="10518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加强数据分析</a:t>
            </a:r>
            <a:endParaRPr lang="zh-CN" altLang="en-US"/>
          </a:p>
        </p:txBody>
      </p:sp>
      <p:sp>
        <p:nvSpPr>
          <p:cNvPr id="10518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5" name=""/>
        <p:cNvGrpSpPr/>
        <p:nvPr/>
      </p:nvGrpSpPr>
      <p:grpSpPr>
        <a:xfrm>
          <a:off x="0" y="0"/>
          <a:ext cx="0" cy="0"/>
        </a:xfrm>
      </p:grpSpPr>
      <p:sp>
        <p:nvSpPr>
          <p:cNvPr id="10526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数据收集与分析</a:t>
            </a:r>
            <a:endParaRPr lang="zh-CN" altLang="en-US"/>
          </a:p>
        </p:txBody>
      </p:sp>
      <p:sp>
        <p:nvSpPr>
          <p:cNvPr id="10526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数据收集：针对客户需求和行为进行全面、准确的数据采集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6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数据分析：运用统计学、机器学习等方法对处理后的数据进行分析，挖掘潜在规律和趋势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6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数据应用：将分析结果应用于企业服务中，提高服务质量和匹配度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6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数据处理：对收集到的数据进行清洗、整合、分类等处理，确保数据质量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https://d.book118.com/826200212003010032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3"/>
  <p:tag name="KSO_WM_UNIT_INDEX" val="1_2_3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2"/>
  <p:tag name="KSO_WM_UNIT_INDEX" val="1_2_2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1"/>
  <p:tag name="KSO_WM_UNIT_INDEX" val="1_2_1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2"/>
  <p:tag name="KSO_WM_UNIT_INDEX" val="1_3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3"/>
  <p:tag name="KSO_WM_UNIT_INDEX" val="1_3_3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2"/>
  <p:tag name="KSO_WM_UNIT_INDEX" val="1_4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1"/>
  <p:tag name="KSO_WM_UNIT_INDEX" val="1_4_1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2"/>
  <p:tag name="KSO_WM_UNIT_INDEX" val="1_5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1"/>
  <p:tag name="KSO_WM_UNIT_INDEX" val="1_5_1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2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83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5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Wingdings</vt:lpstr>
      <vt:lpstr>Office Theme</vt:lpstr>
      <vt:lpstr>提升企业服务匹配度的关键因素</vt:lpstr>
      <vt:lpstr>目录</vt:lpstr>
      <vt:lpstr>了解客户需求</vt:lpstr>
      <vt:lpstr>深入挖掘客户需求</vt:lpstr>
      <vt:lpstr>定期收集客户反馈</vt:lpstr>
      <vt:lpstr>建立客户需求数据库</vt:lpstr>
      <vt:lpstr>持续优化客户体验</vt:lpstr>
      <vt:lpstr>提升服务品质</vt:lpstr>
      <vt:lpstr>建立服务标准</vt:lpstr>
      <vt:lpstr>提升服务团队素质</vt:lpstr>
      <vt:lpstr>创新服务模式</vt:lpstr>
      <vt:lpstr>优化服务流程</vt:lpstr>
      <vt:lpstr>加强数据分析</vt:lpstr>
      <vt:lpstr>数据收集与分析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2024-08-30T20:25:47.446</cp:lastPrinted>
  <dcterms:created xsi:type="dcterms:W3CDTF">2024-08-30T12:25:47Z</dcterms:created>
  <dcterms:modified xsi:type="dcterms:W3CDTF">2024-08-30T12:25:50Z</dcterms:modified>
</cp:coreProperties>
</file>