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802FFC-3830-4FBB-9F52-FA42E3890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E0310-4EB4-42B7-A272-F467F6E36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2E572-8939-4E2A-BD87-753A62E91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5D025-5314-4120-B5D4-B282AA58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9D5A8-BEE4-4834-AA0F-8BF6CEDE7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687A2E-8C3A-439F-934C-8FF3E7DA6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27007-409E-4768-8D8D-0A58EE4AE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038824-8A7D-4071-944E-1349F276B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83CB49-69AF-4A34-B1A4-2F63EF72A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5E659-516F-4954-99B2-AE840CA37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A38FC2-6267-4D93-B570-E5BFFFD37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200241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《宋金元文学批评》ppt课件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宋金元文学批评的主要内容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宋金元文学批评的方法与影响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宋金元文学批评的代表作品与评价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宋金元时期的社会文化背景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宋金元文学批评的特点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宋金元文学批评的背景与特点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宋金元时期的文学批评注重文论、诗话、序跋等形式的运用，强调文学作品的审美价值和艺术性，对文学作品的解读和评价具有较高的独立性。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宋金元时期是中国历史上重要的转折期，社会政治、经济、文化等方面发生了巨大变化，为文学批评的发展提供了丰富的土壤。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宋金元时期的文学批评起源于唐末五代，经过北宋的发展，逐渐形成了较为完善的体系。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宋代以欧阳修、苏轼等为代表，强调文以载道；金代以元好问等为代表，注重诗歌的抒情与形式；元代以张养浩等为代表，强调文学的社会功能与审美价值。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167" b="516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宋金元文学批评的发展历程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金代文学批评流派与代表人物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以元好问等为代表，注重诗歌的抒情与形式，强调诗歌的艺术性和审美价值。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元代文学批评流派与代表人物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以张养浩等为代表，强调文学的社会功能与审美价值，提倡文以用为本，注重作品的现实意义和功用性。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宋代文学批评流派与代表人物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以欧阳修、苏轼等为代表，主张文以载道，强调文风质朴自然，提倡文道合一。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宋金元文学批评的主要流派与代表人物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宋金元文学批评的主要内容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注重诗歌的意境、情感和语言艺术。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宋金元时期的诗歌批评主要关注诗歌的意境、情感表达和语言艺术，强调诗歌的审美价值和艺术性。批评家们通过对诗歌的解读和评价，探讨诗歌创作的技巧和艺术规律，推动诗歌艺术的创新和发展。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诗歌批评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注重散文的思想性、实用性和文采。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宋金元时期的散文批评关注散文的思想性、实用性和文采，强调散文的社会价值和文学价值。批评家们通过对散文作品的评价和分析，探讨散文创作的技巧和艺术规律，推动散文艺术的创新和发展。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散文批评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小说戏剧批评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注重小说戏剧的人物塑造、情节安排和艺术表现。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注重小说戏剧的人物塑造、情节安排和艺术表现。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https://d.book118.com/826200241132010045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2024-09-14T08:37:35.998</cp:lastPrinted>
  <dcterms:created xsi:type="dcterms:W3CDTF">2024-09-14T00:37:36Z</dcterms:created>
  <dcterms:modified xsi:type="dcterms:W3CDTF">2024-09-14T00:37:37Z</dcterms:modified>
</cp:coreProperties>
</file>