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732B4-714B-43FD-A4EA-DC4BAAB0B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DC945-1328-4BD2-9639-765AE600D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C2840-AADF-4609-81FF-D8DD9701D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3C91C-9836-4EF6-A65A-6CDCF4254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A9CA48-A3EA-46EB-93E3-4F45A65CC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074AF0-AE36-4F92-8CD0-FD1E41C4B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61CD73-104F-46F5-99B8-6696CC3F6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68C73-7584-4115-82D1-B0CAFB021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812CC-488D-4C4B-BADA-48A848699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160CC-E83E-4341-9E28-29E3078C5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E4167-4D23-4A58-A8D7-7BE97ED51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20121211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热力公司能耗数据分析报告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数据来源与采集方法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能耗优化建议与措施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效果预测与评估方法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拥有多个热力站和庞大的供热管网，覆盖城市各个区域。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服务对象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主要为居民、企事业单位等提供冬季供暖和热水服务。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运营状况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近年来，随着城市发展和居民需求增长，公司供热面积不断扩大，能耗也随之增加。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热力公司概况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24" r="250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通过对能耗数据的深入分析，可以找出能源消耗的主要环节和影响因素，进而制定有效的节能降耗措施，降低运营成本。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能耗数据是热力公司制定运营策略、调整供热价格的重要依据，准确的数据分析有助于提高决策的科学性和合理性。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随着国家对环保要求的不断提高，热力公司需要通过能耗数据分析，优化能源结构，减少污染物排放，实现绿色发展。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能耗数据分析重要性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报告目的及意义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全面梳理公司近年来的能耗数据，了解能源消耗的总体情况和变化趋势。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找出问题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深入剖析能耗数据中存在的问题和短板，为制定改进措施提供有力支撑。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提出建议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结合公司实际情况和行业发展趋势，提出切实可行的节能降耗建议和措施。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指导实践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将分析结果应用于公司日常运营管理中，推动节能降耗工作的深入开展，提高公司的经济效益和社会效益。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数据来源与采集方法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第三方数据平台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与政府、行业协会等第三方机构合作，获取相关政策、市场行情等信息。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热力公司内部的能源管理系统，记录了各种能耗数据，如热量、电量、水量等。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传感器网络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分布于热力管网、换热站等关键部位的传感器，实时采集温度、压力、流量等数据。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远程抄表系统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通过远程抄表系统，定期自动采集各热力站的能耗数据。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实时监测系统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利用物联网技术，实时监测热力管网和设备的运行状态及能耗情况。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手工录入数据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对于部分无法自动采集的数据，采用手工录入的方式进行补充。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对采集到的原始数据进行清洗，去除重复、异常和无效数据。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将不同格式、不同单位的数据进行统一转换，便于后续分析处理。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将清洗和转换后的数据进行整合，形成完整的能耗数据集。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将整合后的数据存储到数据库或数据仓库中，以备后续查询和分析使用。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数据处理与整合过程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对热力公司过去一年的总能耗数据进行统计。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统计周期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包括电、燃气、水等各类能源的消耗总量。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能耗总量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分析总能耗的逐月、逐季度变化趋势，识别能耗高峰与低谷时段。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能耗变化趋势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总能耗情况统计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分析电能占总能耗的比例，评估电气设备的能效水平。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电能消耗比例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燃气消耗比例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水资源消耗比例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其他能源消耗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分析燃气消耗在总能耗中的占比，关注燃气锅炉、燃气轮机等设备的运行效率。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评估水资源消耗情况，提出节水措施建议。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如有其他能源（如生物质能、太阳能等），分析其消耗比例及利用情况。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各类能源消耗比例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泵与风机能耗分析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评估泵与风机的能耗状况，关注其运行效率及节能潜力。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控制系统能耗分析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评估控制系统的能耗情况，优化控制策略以降低能耗。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换热器能耗分析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分析换热器的传热效率及能耗情况，探讨提高传热效率、降低能耗的措施。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锅炉能耗分析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针对热力公司的锅炉设备，分析其能耗数据，包括热效率、排烟温度等指标，提出优化建议。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关键设备能耗分析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https://d.book118.com/826201212115010102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2024-09-27T07:14:04.338</cp:lastPrinted>
  <dcterms:created xsi:type="dcterms:W3CDTF">2024-09-26T23:14:04Z</dcterms:created>
  <dcterms:modified xsi:type="dcterms:W3CDTF">2024-09-26T23:14:06Z</dcterms:modified>
</cp:coreProperties>
</file>