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11DBC-D3B4-40A0-BB8A-634728F8E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D7E21-DD24-4E2E-B9A4-B3FF1D74C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872CE-E5C5-4B93-9819-4217C310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7A24F-E9F5-42C2-B044-5B6FB251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75B92-AE25-4AF6-92F3-D4E8582E4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D0A27-B609-4E1D-A654-68E3EEC1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B255F6-69C5-4F69-A443-7FF93BD9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5BA84-64B5-45D6-8812-BE3E825D7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1600B-2D45-42B5-A031-02BD44581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7804F-5F3F-4789-8BA6-D2A9241A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44B97-1FB3-4900-B73F-6E74726E1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02014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技术标准涉及到多个相关方的利益，包括制造商、用户、监管机构等。通过风险评估，可以确保技术标准不会对相关方造成不必要的损失和风险。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保护相关方的利益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通过对技术标准进行风险评估，可以识别潜在的安全隐患和可靠性问题，从而采取相应的措施来确保技术标准的安全性和可靠性。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确保技术标准的安全性和可靠性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风险评估可以帮助发现技术标准中存在的问题和不足，为技术标准的持续改进提供依据和方向。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促进技术标准的持续改进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技术标准的适用范围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评估技术标准在不同行业和领域中的适用性和可行性，以及可能存在的风险和限制。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技术标准的技术要求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评估技术标准中各项技术要求的合理性、先进性和可行性，以及可能存在的技术风险和挑战。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技术标准的安全性和可靠性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评估技术标准在保障产品、服务或系统安全性和可靠性方面的效果和作用，以及可能存在的安全隐患和风险。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技术标准的环境影响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评估技术标准对环境的影响，包括资源消耗、能源消耗、废弃物排放等方面，以及可能存在的环境风险和挑战。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技术标准是对重复性事物和概念所做的统一规定，它以科学技术和实践经验的综合成果为基础，经有关方面协商一致，由主管机构批准，以特定形式发布，作为共同遵守的准则和依据。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技术标准不仅包括产品标准、方法标准，还包括基础标准、安全卫生与环境保护标准等。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技术标准是科技创新的载体，通过制定和实施技术标准，可以推动新技术、新工艺、新材料的应用，促进技术进步和产业升级。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技术标准规定了产品或服务的质量要求、性能指标、检验方法等，为生产者提供了明确的生产依据，为消费者提供了可靠的质量保障。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技术标准是国际贸易的通行证，通过采用国际标准和国外先进标准，可以提高我国产品的国际竞争力，促进国际贸易的发展。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由国家标准化主管机构批准发布，在全国范围内统一的标准。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由省、自治区、直辖市标准化行政主管部门制定，并报国务院标准化行政主管部门和国务院有关行政主管部门备案，在公布国家标准或者行业标准之后，该项地方标准即行废止。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企业所制定的产品标准和在企业内需要协调、统一的技术要求和管理要求所制定的标准。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由国务院有关行政主管部门制定，并报国务院标准化行政主管部门备案，在公布国家标准之后，该项行业标准即行废止。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对实施的风险应对措施进行跟踪监控，确保其有效性，并根据实际情况进行调整和改进。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针对识别出的风险因素，制定相应的应对措施，包括预防、减轻、转移等策略。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对收集到的信息进行综合分析，识别潜在的风险因素，评估其可能性和影响程度。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明确评估的对象和目的，包括技术标准的范围、涉及的领域、评估的重点等。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收集与技术标准相关的各种信息，包括标准内容、实施情况、相关法规、类似案例等。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通过构建风险矩阵，将风险因素按照其可能性和影响程度进行分类和排序，以便优先处理高风险因素。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利用故障树分析方法，对技术标准中可能出现的故障进行逐层分解，找出根本原因和潜在风险。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通过敏感性分析，评估技术标准中关键参数变化对整体风险的影响程度，以便制定相应的应对措施。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衡量风险因素发生的可能性，通常使用历史数据、专家判断或模拟分析等方法进行评估。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风险概率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衡量风险因素发生后对技术标准实施的影响程度，包括技术、经济、社会等方面的影响。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风险影响程度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评估针对风险因素采取的应对措施的有效性和可行性，以及实施这些措施所需的资源和时间等因素。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风险可控性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综合考虑风险概率、影响程度和可控性等因素，对技术标准的风险进行综合评价和排序。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风险综合指数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https://d.book118.com/826202014122010050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2024-09-15T18:53:24.610</cp:lastPrinted>
  <dcterms:created xsi:type="dcterms:W3CDTF">2024-09-15T10:53:24Z</dcterms:created>
  <dcterms:modified xsi:type="dcterms:W3CDTF">2024-09-15T10:53:26Z</dcterms:modified>
</cp:coreProperties>
</file>