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E9E10-3549-4627-A2D7-3A8F1ED7C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81E69-FDE5-4B45-AD0C-C9E30E505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57A3A-BB87-495A-9A58-B46D821D0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81B53-0B65-4583-A0D6-0F0C50DD5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F905A6-E0D1-4739-9D69-310D1A051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287C48-3D27-4CE5-A458-646A0384B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8AF647-FB32-4396-A422-44D573DC8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62ED6-119D-4514-9EEC-69F9D55D3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C3CAF-DA73-42FB-8741-8F7AF987B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56821-77F1-4E3D-9684-A3F924AE9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02E23-F1EE-4FA1-BBD4-03CB81E94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2021111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我阅读我成长的演讲稿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阅读与成长的关系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我的阅读经历与体验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阅读对我的影响与改变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推荐阅读书目及理由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阅读方法与技巧分享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倡导全民阅读，共建书香社会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阅读与成长的关系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阅读对个人成长的重要性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知识的获取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阅读是获取知识的主要途径，它让我们能够接触到各种领域的信息，从而丰富我们的知识体系。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视野的拓展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通过阅读，我们可以了解到不同文化、思想和经历，有助于拓展我们的视野，增强我们的包容性和理解力。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情感的寄托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阅读可以让我们在文字中找到共鸣和安慰，成为我们情感的寄托，帮助我们更好地处理生活中的情感问题。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阅读可以为我们提供不同的人生观和价值观的框架，帮助我们更好地理解和思考人生。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提供思考框架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通过阅读，我们可以接触到不同的思想和观点，从而启发我们的思考，促进我们形成独立、成熟的人生观和价值观。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启发思考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阅读中的优秀人物和他们的经历可以为我们树立榜样，激励我们追求更高的目标和价值。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榜样作用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阅读如何塑造人生观和价值观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增强思维能力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阅读可以锻炼我们的思维能力，包括逻辑思考能力、分析能力、判断能力等，使我们变得更加聪明和敏锐。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提升认知水平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阅读可以帮助我们获取新的知识和信息，从而提升我们的认知水平，使我们更加了解世界和自己。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阅读中的不同思想和观点可以激发我们的创新精神，促使我们产生新的想法和创意，推动个人和社会的发展。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966" b="1496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阅读对提升认知水平和思维能力的作用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我的阅读经历与体验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7546" r="754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家庭环境熏陶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我成长在一个充满书香的家庭，父母都是爱书之人。从小，家里就有各种各样的书籍，为我提供了一个良好的阅读环境。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定期阅读时间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父母从小就培养我定时阅读的习惯，每天晚上都会有一段固定的阅读时间。这种习惯一直伴随着我成长，成为我生活中不可或缺的一部分。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多样化的阅读内容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父母鼓励我广泛阅读，从童话故事到历史传记，从自然科学到社会科学，各种类型的书籍都有涉猎。这种多样化的阅读内容让我开阔了视野，丰富了内心世界。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从小培养的阅读习惯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378" b="12378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通过阅读，我不断地吸收新知识，了解不同领域的信息和观点。这些知识的积累让我更加自信和有底蕴。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知识的积累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阅读不仅让我获取知识，还锻炼了我的思考能力。在阅读过程中，我会思考作者的观点、论据和逻辑，逐渐形成自己的独立思考能力。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思考能力的提升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阅读让我体验到了不同的人生和情感。通过书中的人物和故事，我感受到了喜怒哀乐、悲欢离合，我的情感世界因此变得更加丰富和细腻。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情感世界的丰富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阅读过程中的感悟与收获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提供解决问题的思路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当我遇到问题时，我会通过阅读寻找答案。书籍中蕴含的智慧和经验往往能为我提供解决问题的思路和方法。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增强面对挑战的勇气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阅读让我了解到许多成功人士在面对挑战时如何坚持不懈、克服困难的故事。这些故事激励着我，让我在面对挑战时更加勇敢和坚定。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培养自我反思的习惯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通过阅读，我学会了自我反思。我会在阅读后思考书中的观点和故事对自己的启示和意义，从而不断完善自己的认知和行为。这种自我反思的习惯让我更加成熟和理智地面对生活中的种种挑战。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阅读如何帮助我解决问题和面对挑战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阅读对我的影响与改变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通过阅读，我接触到了大量的新词汇和表达方式，使我的词汇量得到了显著的提升。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词汇量的增加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语句结构的掌握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写作技巧的提升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阅读过程中，我逐渐学会了如何构造复杂而富有表现力的句子，使我的语言表达更加生动和准确。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通过阅读各类文章和书籍，我汲取了许多写作技巧和灵感，这对于我自己的写作有着极大的帮助。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阅读如何提升我的语言表达和写作能力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阅读让我有机会接触到自己生活以外的世界，了解到不同文化、思想和经历，从而开阔了我的视野。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开阔视野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通过阅读，我可以跟随作者的文字进入到一个全新的世界，这大大激发了我的想象力和创造力。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激发想象力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在阅读过程中，我时常会感受到与书中人物的情感共鸣，这种共鸣让我更加深入地理解人性和情感。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阅读如何丰富我的内心世界和精神生活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https://d.book118.com/826202111101010050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2024-09-15T14:15:14.826</cp:lastPrinted>
  <dcterms:created xsi:type="dcterms:W3CDTF">2024-09-15T06:15:14Z</dcterms:created>
  <dcterms:modified xsi:type="dcterms:W3CDTF">2024-09-15T06:15:16Z</dcterms:modified>
</cp:coreProperties>
</file>