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E6A5E7-AC62-4AAA-9B68-807D2C1816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14306-990C-490D-A183-2E9B0F1B3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33C7C-93E7-4A9A-BCEB-8CF7FAF41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1B8027-4E6B-4BE9-9D63-333949C56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4305FF-DB7C-43B5-9D04-7F079FAD1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85F22C-F719-47B9-B4A5-7077BEC80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89C56B-5D5B-4AC7-BC48-FDC1D29566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0DD5E0-8109-4AEA-BD4C-D5A060F8D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61BCFD-4098-4B31-BB81-99BA6548A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334BBA-AE5E-4F9B-BE2F-C04F4B732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A1656E-ADB0-48C5-B56C-B31E42AE9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20312401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线上零售商加强品牌形象与故事传播的培训指南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品牌形象与故事传播的重要性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线上零售商品牌形象塑造策略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故事化营销在线上零售中的应用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社交媒体在品牌形象传播中的作用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合作伙伴选择与资源整合技巧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员工培训与内部文化建设举措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品牌形象与故事传播的重要性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398" b="43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103" b="1510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提升品牌认知度和美誉度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强化品牌标识和视觉元素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通过独特且易于识别的品牌标识、色彩和字体等视觉元素，提升消费者对品牌的认知度。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讲述品牌故事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通过讲述品牌背后的故事，如创始人的经历、品牌的历史和文化等，增加消费者对品牌的了解和认同，提升品牌美誉度。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营造品牌口碑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鼓励消费者分享购物体验和感受，形成积极的品牌口碑传播，吸引更多潜在消费者。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确立品牌在目标市场中的独特定位，与竞争对手区分开来，形成独特的品牌个性。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490" r="249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明确品牌定位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通过品牌传播活动，如广告、社交媒体和内容营销等，传达品牌的核心价值观和理念，吸引与品牌价值观相符的消费者。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传达品牌价值观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4907" r="490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30000" r="30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通过提供优质的产品和服务，以及与消费者建立情感联系，培养一批忠诚的品牌粉丝，为品牌传播提供持续动力。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培养品牌粉丝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塑造独特品牌个性和价值观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提供个性化体验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利用大数据和人工智能等技术手段，为消费者提供个性化的购物体验和服务，满足消费者的个性化需求，提升消费者忠诚度。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创造情感共鸣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通过深入了解目标消费者的需求和情感诉求，打造能够触动消费者内心的品牌故事和营销活动，增强消费者与品牌的情感连接。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开展互动营销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通过社交媒体、线上社区等渠道与消费者进行互动，鼓励消费者参与品牌活动，增强消费者对品牌的归属感和忠诚度。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941" r="14941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增强消费者情感连接和忠诚度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线上零售商品牌形象塑造策略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确定品牌在市场中的独特位置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通过市场调研和竞争分析，明确品牌在市场中的差异化和独特性，为品牌形象塑造提供基础。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精准定位目标受众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深入了解目标受众的需求、喜好和消费习惯，以便更好地满足他们的期望，建立品牌忠诚度。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5247" r="1524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明确品牌定位和目标受众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统一视觉元素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确保网站、社交媒体、广告等所有渠道的视觉元素保持一致，强化品牌形象。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运用色彩心理学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选择合适的颜色搭配，传达品牌的情感和氛围，吸引目标受众的注意力。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设计独特的标志和字体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创建易于识别和记忆的标志和字体，以便消费者在众多品牌中快速识别出你的品牌。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44" r="24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打造独特视觉识别系统（VIS）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明确品牌传播的目标和预算，选择合适的传播渠道和方式，如社交媒体、广告、公关活动等。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制定品牌传播策略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250" r="14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保持信息一致性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强化品牌故事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确保所有传播材料和信息保持一致，避免出现自相矛盾的情况，以免影响品牌形象。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通过讲述品牌背后的故事，传递品牌的价值观和文化，激发消费者的情感共鸣和认同感。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传递一致、清晰、有力的品牌信息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故事化营销在线上零售中的应用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故事化营销概念及优势介绍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概念定义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故事化营销是通过讲述富有情感和吸引力的品牌故事，与消费者建立深度情感联系，从而提高品牌认知度和忠诚度的一种营销策略。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增强情感连接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有趣、感人的故事能够触动消费者的情感，形成强烈的品牌认同感。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提升品牌记忆度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故事化的内容更容易被消费者记住，有助于品牌信息的长期留存。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促进口碑传播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引人入胜的故事能够激发消费者的分享欲望，推动品牌信息的自然传播。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353" r="1135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深入了解目标受众的需求和喜好，创作出能够引起他们共鸣的故事内容。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品牌历史与文化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回顾品牌的发展历程，挖掘独特的品牌故事和文化遗产，展示品牌的深厚底蕴。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核心价值观提炼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明确品牌的核心价值观和理念，将其作为故事创作的灵魂，确保故事传递的信息与品牌形象高度一致。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挖掘品牌故事和核心价值观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选择与品牌形象和核心价值观紧密相关的主题，确保故事传递的信息与品牌策略相契合。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故事主题选择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运用生动的语言、视觉设计、音乐等创意元素，打造沉浸式的故事体验，吸引消费者的注意力。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创意元素运用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通过社交媒体、博客、视频等多种形式和渠道传播品牌故事，扩大品牌影响力。同时，鼓励消费者参与和分享，形成互动传播效应。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多渠道传播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创意呈现：讲述引人入胜的故事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社交媒体在品牌形象传播中的作用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https://d.book118.com/826203124011010050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2024-09-15T04:00:14.890</cp:lastPrinted>
  <dcterms:created xsi:type="dcterms:W3CDTF">2024-09-14T20:00:14Z</dcterms:created>
  <dcterms:modified xsi:type="dcterms:W3CDTF">2024-09-14T20:00:17Z</dcterms:modified>
</cp:coreProperties>
</file>