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FB1F056-7AC1-4E25-B5F1-FA3F7CFC7F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00B2CA3-A84D-4270-9656-35B6417EC4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A3A9594-562F-45F5-8746-AC1BBE1368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C2E6E5A-A8BD-4423-9FFD-3C9FA9ADED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CBDD819-990A-407E-A5D5-CE33E5E497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6DA2FA4-B0B8-498B-AA98-D877F3F87E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4529F34-4DDA-44D5-8974-8438405C2B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CB16B85-AFBB-4B15-8002-76C263146B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32EB13F-D1FC-4E80-B002-FD53E992D2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7596D1B-01BB-423C-93DF-412B06AADF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12A0E53-BE80-49C5-A34F-066F888D57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26204054135010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625811" y="1717202"/>
            <a:ext cx="6025042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分娩期出血护理课件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分娩期出血的原因和类型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分娩期出血的预防和护理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分娩期出血的紧急处理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分娩期出血的预防和护理案例分享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5273" r="35273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7076" r="3707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分析当前分娩期出血护理的现状和存在的问题，提出本课件的必要性和针对性。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介绍分娩期出血护理课件的目的和背景，强调出血护理在分娩过程中的重要性。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2885" b="12885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出血护理的重要性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分娩期出血是导致产妇死亡的主要原因之一，因此及时、有效的出血护理对于保障产妇生命安全至关重要。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出血护理不仅涉及止血和输血，还包括对产妇心理、生理和家庭支持等方面的全面护理，对于促进产妇康复和减少并发症具有重要意义。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分娩期出血的原因和类型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l="24906" r="24906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正常出血是指在分娩过程中少量出血的现象，通常是由于胎盘剥离、子宫颈撕裂等原因所致。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正常出血通常不会对母婴健康造成严重影响，但如果出血量过多或持续时间较长，仍需及时处理。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正常出血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异常出血是指分娩过程中出现的大量出血，可能是由于子宫收缩乏力、胎盘滞留、产道损伤等原因所致。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异常出血可能导致产妇出现休克、贫血等严重症状，需要及时采取止血措施，并密切监测母婴生命体征。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" name="AutoShape 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异常出血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54963" y="1766626"/>
            <a:ext cx="4577476" cy="143865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产后出血是指胎儿娩出后24小时内失血量超过500ml，是分娩期严重并发症之一。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89593" y="4439331"/>
            <a:ext cx="4519030" cy="143865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产后出血的原因可能包括子宫收缩乏力、胎盘滞留、产道损伤等，需要及时采取止血措施，必要时需要进行手术治疗。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617602" y="3306002"/>
            <a:ext cx="701468" cy="122998"/>
          </a:xfrm>
          <a:prstGeom prst="rect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 vert="horz" wrap="square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450"/>
              </a:spcBef>
              <a:defRPr/>
            </a:pP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64691" y="3306002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247443" y="3306002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1319071" y="3368040"/>
            <a:ext cx="6434912" cy="0"/>
          </a:xfrm>
          <a:prstGeom prst="line">
            <a:avLst/>
          </a:prstGeom>
          <a:ln w="14288">
            <a:solidFill>
              <a:schemeClr val="accent2">
                <a:lumMod val="60000"/>
                <a:lumOff val="40000"/>
              </a:schemeClr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8" name="AutoShape 8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1585874" y="6029346"/>
            <a:ext cx="6153656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2" name="Picture 12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产后出血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分娩期出血的预防和护理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通过定期产检，及时发现可能引起分娩期出血的高危因素，如胎盘前置、子宫肌瘤等。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定期产检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750" r="1675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合理饮食与运动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避免孕期过度劳累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792" r="16792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孕妇应保持合理饮食，增加富含蛋白质、铁、叶酸等营养素的食物，同时适当运动，增强体质。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孕妇应避免过度劳累，注意休息，防止因疲劳引发分娩期出血。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产前预防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在分娩过程中，医护人员应密切监测产妇出血情况，包括出血量、颜色、是否伴随血块等。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6667" b="16667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9083" r="908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6625" r="16625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监测出血情况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一旦发生产后出血，医护人员应立即配合医生进行止血处理，如按摩子宫、使用止血药物等。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配合医生处理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在处理过程中，应注意保持产妇舒适，如提供温暖的环境、给予心理支持等。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保持产妇舒适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产中护理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https://d.book118.com/826204054135010034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54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2024-09-03T22:02:05.205</cp:lastPrinted>
  <dcterms:created xsi:type="dcterms:W3CDTF">2024-09-03T14:02:05Z</dcterms:created>
  <dcterms:modified xsi:type="dcterms:W3CDTF">2024-09-03T14:02:06Z</dcterms:modified>
</cp:coreProperties>
</file>