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4CB2E-0F0A-4575-99D2-7E351D8BF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8B567-01E7-4E4F-AE0C-019985E7E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0631B-E3F3-44C2-850F-F921A777B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F05FF-9B83-4B73-9EB0-B00201BEC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F5519C-F92F-48F9-9C4E-CD6EA851D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00B979-DB8C-42A6-BAB4-D1E817FAA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130C8D-2693-48DC-9545-6E3DF284D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5F7FC-6583-45C0-AC58-9043A1A99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4B64C-D8BF-46A3-9850-038B442BC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D401D-B8F2-48BA-8743-DF0475BC5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E9640-2C16-4A2E-8DC3-396EAB7EC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210105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现代文学作品的欣赏与解说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现代文学作品的特点与风格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现代文学作品的欣赏方法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现代文学作品的解说技巧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现代文学作品欣赏与解说的实践应用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现代文学作品欣赏与解说的挑战与展望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42" r="1394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引导读者深入理解现代文学作品，提高文学鉴赏能力和审美水平。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现代文学作品在社会文化发展中占据重要地位，通过对其欣赏与解说，可以更好地了解社会风貌和人文精神。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文学作品是以语言文字为工具，通过艺术形象来反映客观现实、表达作者思想感情的一种艺术样式。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现代文学作品包括小说、诗歌、散文、戏剧等多种体裁，每种体裁都有其独特的艺术特点和表现手法。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通过欣赏现代文学作品，可以领略到作者的艺术匠心，感受到作品所蕴含的思想情感和人文精神。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对现代文学作品进行解说，有助于读者更深入地理解作品内涵，把握作者的创作意图和艺术风格，同时也能提高读者的文学素养和审美能力。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欣赏与解说的重要性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现代文学作品的特点与风格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时代背景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现代文学作品通常诞生于20世纪初至今，这一时期的社会、政治、经济和文化变革对文学产生了深远影响。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文学流派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现代文学涌现出众多流派，如现实主义、自然主义、象征主义、表现主义、超现实主义、魔幻现实主义等，它们以各自独特的方式反映了时代精神。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时代背景与文学流派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833" r="23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现代文学作品的主题思想丰富多样，包括人性探索、社会批判、个人成长、爱情与性等，这些主题在不同作品中得到不同程度的呈现。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现代作家在情感表达上更加直接、强烈，他们通过文字将复杂的内心世界展现给读者，引起共鸣。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主题思想与情感表达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艺术手法与语言特色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艺术手法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现代文学作品在艺术手法上不断创新，如意识流、内心独白、自由联想、拼贴等，这些手法打破了传统叙事方式，使作品更具表现力和感染力。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语言特色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现代文学作品的语言风格独特，既有精炼、生动的口语化表达，也有复杂、晦涩的诗意语言，这些语言特色为作品增添了丰富的审美层次。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现代文学作品的欣赏方法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50" r="122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仔细阅读作品，注意语言、情节、人物等文本元素。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分析作品的结构、风格和主题，理解作者的创作意图。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挖掘作品的深层含义和隐喻，探讨作品所反映的社会现实和人性问题。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文本细读法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考察作品所处的时代背景和社会环境，分析作品的影响和意义。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探讨作品与读者之间的共鸣和差异，以及作品在当下的价值和启示。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815" r="381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2514" b="2251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了解作者的生平、思想和创作背景，理解作品与作者的关系。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知人论世法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917" r="79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958" b="159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将不同作品进行比较，分析它们的异同和优劣。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从不同角度和层面分析作品，如主题、风格、人物形象等，形成全面的认识。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通过比较分析，深化对作品的理解和欣赏，提高文学鉴赏能力。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比较分析法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108" b="5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9187" b="291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跨学科研究法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运用其他学科的理论和方法，如心理学、社会学、历史学等，分析文学作品。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挖掘作品与其他学科的交叉点和互补性，丰富文学研究的视角和深度。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通过跨学科研究，拓展文学作品的解读方式和应用领域，促进文学与其他学科的交流与融合。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https://d.book118.com/826210105155010050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2024-09-16T03:02:54.770</cp:lastPrinted>
  <dcterms:created xsi:type="dcterms:W3CDTF">2024-09-15T19:02:54Z</dcterms:created>
  <dcterms:modified xsi:type="dcterms:W3CDTF">2024-09-15T19:02:56Z</dcterms:modified>
</cp:coreProperties>
</file>