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F73E1B-18CA-4EF1-B914-CE1FB76D2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D9DF8-10F9-424E-9E18-DB095C814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EE75C7-9133-4A38-BB12-9AB75D456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4DBD13-D5FA-4765-B395-DAAA2579EA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40A898-5CE8-4A5F-BF7E-51558E082B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32FE4-08A3-441C-B15A-D1043AE813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85BC42-EBB4-4EF7-8401-88D49FCF28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06FADD-A4B3-40CA-B749-622A129585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322A60-AD2E-428A-BAAE-CE60FA55E3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96ADA-63F6-483C-BF52-1D8054B4C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CAF99-B191-4A0F-90A4-A1E57C5E1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21102223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工商行政管理概论-对市场主体的监督管理</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市场主体概述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市场主体准入制度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市场主体行为监管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市场主体退出机制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工商行政管理部门在市场主体监管中的职责与作用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加强市场主体监管的对策与建议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市场主体概述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03" r="313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市场主体是指在市场上从事经济活动，享有权利和承担义务的个人和组织。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市场主体的定义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市场主体可分为自然人、法人和其他组织，其中法人包括企业法人、机关法人、事业单位法人和社会团体法人等。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市场主体的分类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市场主体的定义与分类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市场主体作为民事主体，享有民事权利，承担民事义务，其合法权益受法律保护。</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民事法律地位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7500" b="7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行政法律地位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458" r="6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刑事法律地位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市场主体在行政管理关系中，作为行政相对人，享有相应的权利和承担相应的义务。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市场主体在刑事法律关系中的地位，根据其是否构成犯罪以及犯罪的性质和情节而定。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市场主体的法律地位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50" r="10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8458" r="84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促进经济发展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维护市场秩序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保障消费者权益</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推动社会进步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市场主体的作用与意义</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市场主体是市场经济的基本单元，其活跃度和创造力是推动经济发展的重要动力。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市场主体提供商品和服务，其质量和诚信度直接关系到消费者的权益保障。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市场主体遵守市场规则和商业道德，有利于维护公平竞争的市场秩序。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市场主体在追求经济利益的同时，也承担着一定的社会责任，推动社会进步和可持续发展。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市场主体准入制度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企业登记注册制度</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外商投资企业登记注册制度是规范外商投资企业市场准入的重要制度，包括申请、审批、登记等步骤，以及对外商投资企业的特殊要求和优惠政策。</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外商投资企业登记注册制度</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企业法人登记注册是企业取得合法经营资格的基本程序，包括申请、受理、审查、核准、发照等步骤。</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企业法人登记注册制度</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公司登记注册制度是公司设立、变更、注销等事项的法定程序，包括公司名称预先核准、申请设立登记、领取营业执照等步骤。</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公司登记注册制度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667" r="206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个体工商户开业登记是个体工商户取得合法经营资格的基本程序，包括申请、受理、审查、核准、发照等步骤。</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个体工商户开业登记制度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个体工商户变更登记是个体工商户在经营过程中发生变更事项时，需要向登记机关申请办理变更登记的制度。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个体工商户变更登记制度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个体工商户注销登记是个体工商户终止经营时，需要向登记机关申请办理注销登记的制度。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个体工商户注销登记制度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个体工商户登记制度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农民专业合作社设立登记制度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农民专业合作社设立登记是农民专业合作社取得合法经营资格的基本程序，包括申请、受理、审查、核准、发照等步骤。</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875" r="16875"/>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农民专业合作社变更登记制度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农民专业合作社变更登记是农民专业合作社在经营过程中发生变更事项时，需要向登记机关申请办理变更登记的制度。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农民专业合作社注销登记制度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农民专业合作社注销登记是农民专业合作社终止经营时，需要向登记机关申请办理注销登记的制度。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农民专业合作社登记制度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市场主体行为监管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确保合同双方自愿、平等、公平地订立合同，防止强制交易和欺诈行为。</a:t>
            </a:r>
          </a:p>
        </p:txBody>
      </p:sp>
      <p:pic>
        <p:nvPicPr>
          <p:cNvPr id="6" name="Picture 6"/>
          <p:cNvPicPr>
            <a:picLocks noChangeAspect="1"/>
          </p:cNvPicPr>
          <p:nvPr/>
        </p:nvPicPr>
        <p:blipFill>
          <a:blip r:embed="rId2"/>
          <a:srcRect l="15542" r="15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合同订立监管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监督合同双方严格履行合同义务，维护合同的严肃性和市场秩序。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合同履行监管</a:t>
            </a:r>
          </a:p>
        </p:txBody>
      </p:sp>
      <p:pic>
        <p:nvPicPr>
          <p:cNvPr id="10" name="Picture 10"/>
          <p:cNvPicPr>
            <a:picLocks noChangeAspect="1"/>
          </p:cNvPicPr>
          <p:nvPr/>
        </p:nvPicPr>
        <p:blipFill>
          <a:blip r:embed="rId3"/>
          <a:srcRect l="11958" r="119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5583" r="5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协助解决合同争议，保护合同当事人的合法权益。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合同争议解决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合同行为监管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制止虚假宣传、商业贿赂、侵犯商业秘密等不正当竞争行为。</a:t>
            </a:r>
          </a:p>
        </p:txBody>
      </p:sp>
      <p:pic>
        <p:nvPicPr>
          <p:cNvPr id="4" name="Picture 4"/>
          <p:cNvPicPr>
            <a:picLocks noChangeAspect="1"/>
          </p:cNvPicPr>
          <p:nvPr/>
        </p:nvPicPr>
        <p:blipFill>
          <a:blip r:embed="rId2"/>
          <a:srcRect l="18000" r="18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5625" r="5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500" r="9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反不正当竞争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防止和制止垄断协议、滥用市场支配地位等垄断行为，维护市场公平竞争秩序。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反垄断监管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监督市场价格行为，打击价格欺诈、哄抬价格等违法行为。</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价格行为监管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竞争行为监管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681" b="36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071" b="130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500" b="85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广告行为监管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广告内容监管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确保广告内容真实、合法，不含有虚假、误导性信息。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广告发布监管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监督广告发布者遵守广告法律法规，防止违法广告发布。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广告行业自律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推动广告行业自律机制建设，提高广告行业整体素质。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https://d.book118.com/826211022235010050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2024-09-16T11:43:22.205</cp:lastPrinted>
  <dcterms:created xsi:type="dcterms:W3CDTF">2024-09-16T03:43:22Z</dcterms:created>
  <dcterms:modified xsi:type="dcterms:W3CDTF">2024-09-16T03:43:24Z</dcterms:modified>
</cp:coreProperties>
</file>