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56C68-8293-4532-96C5-EB0E8645C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AD5E9-7338-4971-872A-9B997B6C9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3D70B-E600-47CD-95CE-552EE5B4D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DA903-B589-4B5A-85F6-DEE0E33A5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94E474-0977-4214-B4B5-7E421B4CF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EADD6-A150-4936-B75B-14E4F8376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6572F1-6A54-4E00-B14C-50FA7E88D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81808-995E-4FD9-B6C4-7A4AB5982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55F46-35F8-44AC-8900-6974CE60F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32793-18E6-4CC2-9D31-FB96E4D9C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018AC-6335-471A-9898-B9CD5E3E1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13241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甲状腺危像护理查房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甲状腺危像概述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甲状腺危像的护理评估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甲状腺危像的护理措施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甲状腺危像的护理效果评价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甲状腺危像的护理研究进展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甲状腺危像概述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甲状腺危像是指甲状腺毒症急性加重的综合征，通常由潜在的甲状腺疾病或甲亢治疗不当所致。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病情严重，进展迅速，可出现高热、大汗、心动过速、烦躁、焦虑不安、谵妄、昏迷等症状，严重时可危及生命。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甲状腺危像的病理生理机制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甲状腺激素分泌过多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甲状腺危像发生时，甲状腺激素分泌过多，导致机体代谢亢进，引起一系列症状。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肾上腺素能神经兴奋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甲状腺激素可兴奋肾上腺素能神经，导致机体代谢亢进和交感神经兴奋。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甲状腺危像发生时，机体可发生炎症反应，导致发热等症状。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表现为甲亢症状加重，出现高热（＞39℃）、大汗淋漓、焦虑不安、心动过速等。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轻度甲状腺危象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中度甲状腺危象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重度甲状腺危象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除甲亢症状加重外，还出现明显的神经系统兴奋症状，如烦躁不安、谵妄、震颤等。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除甲亢症状加重外，还出现昏迷、休克、心律失常等严重症状，甚至危及生命。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甲状腺危像的分类与临床表现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甲状腺危像的护理评估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监测患者的体温、心率、呼吸和血压等指标，了解患者的整体状况。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观察患者的意识状况，判断是否有昏迷、嗜睡等异常表现。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了解患者是否有甲状腺危象的典型症状，如高热、出汗、烦躁不安等。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根据需要采集血液样本进行甲状腺功能、电解质等实验室检查，以辅助评估病情。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意识状态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先进行初步观察和询问，然后进行必要的体格检查和实验室检查，最后综合各项信息进行评估。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在评估过程中，应注意患者的安全和舒适，避免过度刺激和操作不当，同时要保持与医生和其他医护人员的密切沟通。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根据收集到的信息，对患者的病情状况进行综合分析，确定甲状腺危象的严重程度和可能的病因。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根据分析结果，制定相应的护理计划和措施，包括药物治疗、饮食调整、心理支持等，同时密切监测病情变化，及时调整护理方案。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甲状腺危像的护理措施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https://d.book118.com/826213241205010044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2024-09-13T06:30:39.084</cp:lastPrinted>
  <dcterms:created xsi:type="dcterms:W3CDTF">2024-09-12T22:30:39Z</dcterms:created>
  <dcterms:modified xsi:type="dcterms:W3CDTF">2024-09-12T22:30:41Z</dcterms:modified>
</cp:coreProperties>
</file>