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874F7-EB0C-460B-B874-A66437529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97F0-A0F8-41C2-9BB4-EA5239B99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12B0-0B27-4C6F-B33B-CF1FD076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1B32C-27E4-4B35-949F-C1F45C7B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90021-082F-4F19-B666-A2A0A658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A44E0-569C-4CCB-AF50-2122E41F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F976C-1A3B-480E-81F8-51E41325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F7213-4FD2-4E27-A8B4-8364B9A9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38BAB-34B9-4EE3-B968-6A1F99AA3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7040B-91B7-467D-9240-76404CBF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77F3F-DCE5-4C31-AE32-DC3D186E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20155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变量间的相关关系与回归分析课件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变量间关系概述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非线性回归及转换方法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回归模型诊断与优化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实际应用案例演示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变量间关系概述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变量是指在研究过程中可以取不同数值的量，用于描述现象或事物的某种特征。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变量性质的不同，可以将其分为自变量、因变量和控制变量等。其中，自变量是引起其他变量变化的变量，因变量则是受自变量影响而发生变化的变量，控制变量则是在研究中需要保持恒定以减少干扰的变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54" b="1815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91" b="1799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相关关系是指两个或多个变量之间存在一定的联系，当一个变量变化时，另一个变量也会随之变化，但这种变化并不是确定的函数关系。相关关系可以是正相关或负相关，也可以是线性相关或非线性相关。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函数关系是指一个变量与另一个变量之间存在确定的对应关系，即当一个变量取一定值时，另一个变量有且仅有一个确定的值与之对应。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仅因为两个变量之间存在相关关系，并不意味着一个变量是导致另一个变量变化的原因。相关关系只能说明变量之间存在某种联系，但不能确定这种联系的性质和原因。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相关关系并非因果关系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要确定两个变量之间是否存在因果关系，需要进行更深入的研究和分析，包括实验设计、数据收集和分析等。只有通过科学的方法验证了一个变量对另一个变量的影响，才能确定它们之间存在因果关系。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因果关系的确定需要更多证据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相关关系与因果关系区分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54" b="1905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散点图绘制步骤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收集数据、选择坐标轴变量、绘制散点图。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散点图解读要点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观察点的分布趋势，判断变量间是否存在相关关系，以及相关关系的方向和强度。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避免数据异常值对散点图解读的影响，同时考虑样本量的大小对结果可靠性的影响。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散点图绘制与解读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28" b="2852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相关系数计算公式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介绍皮尔逊相关系数、斯皮尔曼秩相关系数等常用相关系数的计算公式。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相关系数意义解读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阐述相关系数取值范围及其对应的变量相关关系，如正相关、负相关、无相关等。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强调相关系数并非因果关系，不能简单地将高相关系数解释为因变量对自变量的影响程度大。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相关系数计算与意义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显著性检验方法介绍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强调显著性检验结果的解释需要结合实际情况和专业知识，避免盲目接受或拒绝原假设。同时，要注意样本量、数据分布等因素对显著性检验结果的影响。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阐述显著性检验的目的和意义，即判断样本数据所反映的变量间相关关系是否真实存在。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显著性检验的概念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介绍t检验、F检验等常用的显著性检验方法，以及它们的适用条件和计算步骤。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常用的显著性检验方法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确定自变量和因变量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根据研究目的和问题，明确哪些是自变量（解释变量），哪些是因变量（被解释变量）。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假设回归模型形式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基于自变量和因变量的关系，假设一个初步的回归模型形式，如线性回归、多项式回归等。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通过样本数据，利用一定的统计方法（如最小二乘法）对回归模型中的参数进行估计。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回归模型构建原理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求偏导数并令其为零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对误差平方和函数中的每个参数求偏导数，并令其为零，得到一组线性方程组。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解线性方程组得到参数估计值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通过求解该线性方程组，可以得到回归模型中参数的估计值。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构造误差平方和函数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以回归模型中的参数为自变量，构造一个误差平方和函数，该函数表示了样本数据与回归模型之间的拟合程度。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最小二乘法求解过程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回归方程解释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根据得到的回归方程，可以解释自变量和因变量之间的关系，包括关系的方向、大小等。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利用回归方程，可以对新的自变量数据进行预测，得到相应的因变量预测值，从而进行决策或分析。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置信区间与预测区间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在预测过程中，还可以给出预测值的置信区间或预测区间，以表示预测结果的不确定性程度。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回归方程解释与预测应用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https://d.book118.com/826220155242010044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2024-09-13T14:55:53.063</cp:lastPrinted>
  <dcterms:created xsi:type="dcterms:W3CDTF">2024-09-13T06:55:53Z</dcterms:created>
  <dcterms:modified xsi:type="dcterms:W3CDTF">2024-09-13T06:55:55Z</dcterms:modified>
</cp:coreProperties>
</file>