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A76C-FA42-4C84-B8D1-57F3EA37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721BD-DA28-41F5-8E39-700C2498C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1A832-D284-46A1-8176-7D168892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722A1-F897-4A43-BCE8-E3E54E09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7DA105-4177-4E39-AC64-9C21364B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FBDC8-D4F8-4FBC-89A7-C0D36018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F73E13-3069-4ABF-84B3-8F2E69035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EE83D-ED69-4572-AB0C-5C9FF63F1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488DC-DAD9-4AB9-B72D-10F85732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32BC3-EFA1-448B-9510-84C54FA21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E62CB-4D6F-4CBB-8A2A-BF582C94C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2101223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校领导班子工作总结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推进教学改革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优化学校管理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通过开展各类教育活动，提升学生的知识水平、实践能力和道德修养。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不断探索和实施新的教学方法和手段，提高教学质量和效果。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通过培训、交流等方式，提升教师的专业素养和教育教学能力。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完善学校管理制度，提高管理效率和水平。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根据学校实际情况和学生需求，制定科学合理的教学计划，并确保计划的顺利实施。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制定并实施教学计划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通过组织各类教育活动，如讲座、展览、比赛等，丰富学生的课余生活，提高学生的综合素质。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组织开展教育活动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定期组织教师参加培训和交流活动，提高教师的专业素养和教育教学能力。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加强师资培训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制定和完善学校管理制度，加强学校内部管理，提高管理效率和水平。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完善学校管理制度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学生综合素质得到提升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通过开展各类教育活动和教学改革，学生的知识水平、实践能力和道德修养得到明显提升。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教师专业素养得到提高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通过参加培训和交流活动，教师的专业素养和教育教学能力得到显著提高。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学校管理更加科学规范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学校管理制度得到完善，管理效率和水平得到明显提升。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重点工作回顾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通过优化课程设置、改进教学方法和加强教学质量监控，提高整体教学质量。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417" b="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国际化办学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加强实践教学环节，提高学生的实践能力和创新能力，促进理论与实践相结合。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积极开展国际交流与合作，引进优质教育资源，提升学校的国际影响力。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教育教学改革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注重学生的综合素质培养，提供多样化的课外活动和社会实践机会。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加强学生心理健康服务体系建设，提供心理咨询和心理疏导服务。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优化学生生活服务设施，提高后勤保障水平，为学生创造良好的学习和生活环境。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学生生活服务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加强教师培训和职业发展规划，提高教师的专业素养和教育教学能力。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积极引进高层次人才，优化教师队伍结构，培养优秀的教学和科研团队。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人才引进与培养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建立科学的教师评价体系，完善激励机制，激发教师的工作积极性和创造力。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教师评价与激励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师资队伍建设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组织丰富多彩的文化活动，提高学生的文化素养和审美能力。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优化校园环境，提升校园的美观度和文化氛围。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校风学风建设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加强校风学风建设，营造良好的学习和成长氛围。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https://d.book118.com/826221012235010050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2024-09-16T11:44:29.936</cp:lastPrinted>
  <dcterms:created xsi:type="dcterms:W3CDTF">2024-09-16T03:44:29Z</dcterms:created>
  <dcterms:modified xsi:type="dcterms:W3CDTF">2024-09-16T03:44:32Z</dcterms:modified>
</cp:coreProperties>
</file>